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7"/>
  </p:notesMasterIdLst>
  <p:sldIdLst>
    <p:sldId id="353" r:id="rId4"/>
    <p:sldId id="260" r:id="rId5"/>
    <p:sldId id="354" r:id="rId6"/>
    <p:sldId id="347" r:id="rId7"/>
    <p:sldId id="322" r:id="rId8"/>
    <p:sldId id="357" r:id="rId9"/>
    <p:sldId id="315" r:id="rId10"/>
    <p:sldId id="317" r:id="rId11"/>
    <p:sldId id="303" r:id="rId12"/>
    <p:sldId id="314" r:id="rId13"/>
    <p:sldId id="307" r:id="rId14"/>
    <p:sldId id="358" r:id="rId15"/>
    <p:sldId id="34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64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114" y="120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7A80772-5F48-444B-909E-60FACAB6B8FE}"/>
              </a:ext>
            </a:extLst>
          </p:cNvPr>
          <p:cNvSpPr/>
          <p:nvPr userDrawn="1"/>
        </p:nvSpPr>
        <p:spPr>
          <a:xfrm>
            <a:off x="4457700" y="0"/>
            <a:ext cx="7734300" cy="6858000"/>
          </a:xfrm>
          <a:custGeom>
            <a:avLst/>
            <a:gdLst>
              <a:gd name="connsiteX0" fmla="*/ 3160975 w 7734300"/>
              <a:gd name="connsiteY0" fmla="*/ 0 h 6858000"/>
              <a:gd name="connsiteX1" fmla="*/ 3167701 w 7734300"/>
              <a:gd name="connsiteY1" fmla="*/ 0 h 6858000"/>
              <a:gd name="connsiteX2" fmla="*/ 7734300 w 7734300"/>
              <a:gd name="connsiteY2" fmla="*/ 0 h 6858000"/>
              <a:gd name="connsiteX3" fmla="*/ 7734300 w 7734300"/>
              <a:gd name="connsiteY3" fmla="*/ 6858000 h 6858000"/>
              <a:gd name="connsiteX4" fmla="*/ 3167701 w 7734300"/>
              <a:gd name="connsiteY4" fmla="*/ 6858000 h 6858000"/>
              <a:gd name="connsiteX5" fmla="*/ 3160975 w 7734300"/>
              <a:gd name="connsiteY5" fmla="*/ 6858000 h 6858000"/>
              <a:gd name="connsiteX6" fmla="*/ 3160975 w 7734300"/>
              <a:gd name="connsiteY6" fmla="*/ 6850774 h 6858000"/>
              <a:gd name="connsiteX7" fmla="*/ 0 w 7734300"/>
              <a:gd name="connsiteY7" fmla="*/ 3454443 h 6858000"/>
              <a:gd name="connsiteX8" fmla="*/ 3160975 w 7734300"/>
              <a:gd name="connsiteY8" fmla="*/ 73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34300" h="6858000">
                <a:moveTo>
                  <a:pt x="3160975" y="0"/>
                </a:moveTo>
                <a:lnTo>
                  <a:pt x="3167701" y="0"/>
                </a:lnTo>
                <a:lnTo>
                  <a:pt x="7734300" y="0"/>
                </a:lnTo>
                <a:lnTo>
                  <a:pt x="7734300" y="6858000"/>
                </a:lnTo>
                <a:lnTo>
                  <a:pt x="3167701" y="6858000"/>
                </a:lnTo>
                <a:lnTo>
                  <a:pt x="3160975" y="6858000"/>
                </a:lnTo>
                <a:lnTo>
                  <a:pt x="3160975" y="6850774"/>
                </a:lnTo>
                <a:lnTo>
                  <a:pt x="0" y="3454443"/>
                </a:lnTo>
                <a:lnTo>
                  <a:pt x="3160975" y="73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DF16B449-F5B7-4D1C-B524-58A0CCD475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7734300" cy="6858000"/>
          </a:xfrm>
          <a:custGeom>
            <a:avLst/>
            <a:gdLst>
              <a:gd name="connsiteX0" fmla="*/ 0 w 7302500"/>
              <a:gd name="connsiteY0" fmla="*/ 0 h 6858000"/>
              <a:gd name="connsiteX1" fmla="*/ 4311650 w 7302500"/>
              <a:gd name="connsiteY1" fmla="*/ 0 h 6858000"/>
              <a:gd name="connsiteX2" fmla="*/ 4318000 w 7302500"/>
              <a:gd name="connsiteY2" fmla="*/ 0 h 6858000"/>
              <a:gd name="connsiteX3" fmla="*/ 4318000 w 7302500"/>
              <a:gd name="connsiteY3" fmla="*/ 7226 h 6858000"/>
              <a:gd name="connsiteX4" fmla="*/ 7302500 w 7302500"/>
              <a:gd name="connsiteY4" fmla="*/ 3403557 h 6858000"/>
              <a:gd name="connsiteX5" fmla="*/ 4318000 w 7302500"/>
              <a:gd name="connsiteY5" fmla="*/ 6850666 h 6858000"/>
              <a:gd name="connsiteX6" fmla="*/ 4318000 w 7302500"/>
              <a:gd name="connsiteY6" fmla="*/ 6858000 h 6858000"/>
              <a:gd name="connsiteX7" fmla="*/ 4311650 w 7302500"/>
              <a:gd name="connsiteY7" fmla="*/ 6858000 h 6858000"/>
              <a:gd name="connsiteX8" fmla="*/ 0 w 73025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02500" h="6858000">
                <a:moveTo>
                  <a:pt x="0" y="0"/>
                </a:moveTo>
                <a:lnTo>
                  <a:pt x="4311650" y="0"/>
                </a:lnTo>
                <a:lnTo>
                  <a:pt x="4318000" y="0"/>
                </a:lnTo>
                <a:lnTo>
                  <a:pt x="4318000" y="7226"/>
                </a:lnTo>
                <a:lnTo>
                  <a:pt x="7302500" y="3403557"/>
                </a:lnTo>
                <a:lnTo>
                  <a:pt x="4318000" y="6850666"/>
                </a:lnTo>
                <a:lnTo>
                  <a:pt x="4318000" y="6858000"/>
                </a:lnTo>
                <a:lnTo>
                  <a:pt x="4311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E3503243-A816-45B2-8D73-8FD35BAB63ED}"/>
              </a:ext>
            </a:extLst>
          </p:cNvPr>
          <p:cNvGrpSpPr/>
          <p:nvPr userDrawn="1"/>
        </p:nvGrpSpPr>
        <p:grpSpPr>
          <a:xfrm>
            <a:off x="8766546" y="1684865"/>
            <a:ext cx="2664296" cy="4683693"/>
            <a:chOff x="445712" y="1449040"/>
            <a:chExt cx="2113018" cy="3924176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D0617E07-B62F-4C5A-8324-8121790C557C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595E3AE0-69B9-44BD-A213-EFFEE695836E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7F7644BA-95E4-4334-B15E-5641519DE454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8">
                <a:extLst>
                  <a:ext uri="{FF2B5EF4-FFF2-40B4-BE49-F238E27FC236}">
                    <a16:creationId xmlns:a16="http://schemas.microsoft.com/office/drawing/2014/main" id="{45589BD7-1AAE-47A5-A953-39874867B91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FC370075-FBF1-4459-A6DC-D8D76AEB076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3183AA-105B-47EF-AA5D-058969BF023A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8954464" y="2096435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FC2D6A0-18EB-4B00-815F-BF0C52FA5D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BDBE0CB-23EF-4EA9-9EFC-763B13F4C0A1}"/>
              </a:ext>
            </a:extLst>
          </p:cNvPr>
          <p:cNvSpPr/>
          <p:nvPr userDrawn="1"/>
        </p:nvSpPr>
        <p:spPr>
          <a:xfrm>
            <a:off x="1220558" y="0"/>
            <a:ext cx="8086725" cy="6858000"/>
          </a:xfrm>
          <a:custGeom>
            <a:avLst/>
            <a:gdLst>
              <a:gd name="connsiteX0" fmla="*/ 3133695 w 8086725"/>
              <a:gd name="connsiteY0" fmla="*/ 0 h 6858000"/>
              <a:gd name="connsiteX1" fmla="*/ 8086725 w 8086725"/>
              <a:gd name="connsiteY1" fmla="*/ 0 h 6858000"/>
              <a:gd name="connsiteX2" fmla="*/ 4953031 w 8086725"/>
              <a:gd name="connsiteY2" fmla="*/ 6858000 h 6858000"/>
              <a:gd name="connsiteX3" fmla="*/ 0 w 80867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725" h="6858000">
                <a:moveTo>
                  <a:pt x="3133695" y="0"/>
                </a:moveTo>
                <a:lnTo>
                  <a:pt x="8086725" y="0"/>
                </a:lnTo>
                <a:lnTo>
                  <a:pt x="495303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30</a:t>
            </a:r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CC899DDF-74C3-4C72-AED1-0962CD15547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1076" y="0"/>
            <a:ext cx="8086725" cy="6858000"/>
          </a:xfrm>
          <a:custGeom>
            <a:avLst/>
            <a:gdLst>
              <a:gd name="connsiteX0" fmla="*/ 3133695 w 8086725"/>
              <a:gd name="connsiteY0" fmla="*/ 0 h 6858000"/>
              <a:gd name="connsiteX1" fmla="*/ 8086725 w 8086725"/>
              <a:gd name="connsiteY1" fmla="*/ 0 h 6858000"/>
              <a:gd name="connsiteX2" fmla="*/ 4953031 w 8086725"/>
              <a:gd name="connsiteY2" fmla="*/ 6858000 h 6858000"/>
              <a:gd name="connsiteX3" fmla="*/ 0 w 80867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725" h="6858000">
                <a:moveTo>
                  <a:pt x="3133695" y="0"/>
                </a:moveTo>
                <a:lnTo>
                  <a:pt x="8086725" y="0"/>
                </a:lnTo>
                <a:lnTo>
                  <a:pt x="495303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4">
            <a:extLst>
              <a:ext uri="{FF2B5EF4-FFF2-40B4-BE49-F238E27FC236}">
                <a16:creationId xmlns:a16="http://schemas.microsoft.com/office/drawing/2014/main" id="{975CB74E-F65F-47F8-A8AE-7B7FF78C2892}"/>
              </a:ext>
            </a:extLst>
          </p:cNvPr>
          <p:cNvGrpSpPr/>
          <p:nvPr userDrawn="1"/>
        </p:nvGrpSpPr>
        <p:grpSpPr>
          <a:xfrm>
            <a:off x="4079368" y="1970852"/>
            <a:ext cx="4033264" cy="317223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895E5FF-2AD1-4D60-B9DC-23569CF082C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D141F39-0A15-4C0D-9357-F96ECF220458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21450A8-BB0B-4C76-AECE-EDEA1A12A97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5AAF11-525B-4526-A0C8-892969E72020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4A9E649-7CC2-4EA9-AB25-19096B52AE82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6FFB54-5A6B-402C-BF64-F9A0D4F6092E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9BDEE8A-9721-4F12-BF30-B3892398A2A0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BF995AF-82CD-4344-B5B9-370E1050E429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C682587B-FE10-4ADA-9DD2-A1F1EC01BC3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222246" y="2124991"/>
            <a:ext cx="3722584" cy="2155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B4BF6DC-797F-4878-8F38-6D12B5EA5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0D4AE3C9-25F7-435F-8241-E0E3E024E6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9033F92-5447-4701-9973-78667CCF7D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81009FC0-F461-43C1-A305-424A4B8DBC21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03313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2D3E3847-E4AC-4C7E-9A5E-BE2F9DB0A4D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01102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3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C0A871EA-43B6-40F5-B8FE-1A422C77A0C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16308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4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9A757F5D-4C8E-4BEE-AD55-7B1F4C7E505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033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90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6F757335-D800-4EEA-9CE9-408094DD27B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55342" y="764189"/>
            <a:ext cx="2319231" cy="22953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0649CB23-30FC-4222-A82E-B62216712CD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307482" y="764189"/>
            <a:ext cx="2319231" cy="22953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96DDDB5F-280B-4331-9598-C8195A43A25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88585"/>
            <a:ext cx="12192000" cy="31929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tIns="324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8B40CD-7F2F-4D2A-ABFB-C9D21AE99420}"/>
              </a:ext>
            </a:extLst>
          </p:cNvPr>
          <p:cNvSpPr/>
          <p:nvPr userDrawn="1"/>
        </p:nvSpPr>
        <p:spPr>
          <a:xfrm>
            <a:off x="0" y="1389109"/>
            <a:ext cx="12192000" cy="213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800" dirty="0"/>
              <a:t>                     </a:t>
            </a:r>
            <a:endParaRPr lang="ko-KR" alt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53D3E8-EA73-4D55-A85B-305A0FC68ADE}"/>
              </a:ext>
            </a:extLst>
          </p:cNvPr>
          <p:cNvSpPr/>
          <p:nvPr userDrawn="1"/>
        </p:nvSpPr>
        <p:spPr>
          <a:xfrm>
            <a:off x="0" y="6638925"/>
            <a:ext cx="12192000" cy="2190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9" r:id="rId5"/>
    <p:sldLayoutId id="2147483678" r:id="rId6"/>
    <p:sldLayoutId id="2147483677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7391C43-A7C4-4450-A16A-F5658A36EA57}"/>
              </a:ext>
            </a:extLst>
          </p:cNvPr>
          <p:cNvSpPr/>
          <p:nvPr/>
        </p:nvSpPr>
        <p:spPr>
          <a:xfrm>
            <a:off x="5253701" y="2389629"/>
            <a:ext cx="1684599" cy="432917"/>
          </a:xfrm>
          <a:custGeom>
            <a:avLst/>
            <a:gdLst>
              <a:gd name="connsiteX0" fmla="*/ 10575608 w 12134850"/>
              <a:gd name="connsiteY0" fmla="*/ 3118485 h 3118484"/>
              <a:gd name="connsiteX1" fmla="*/ 1559243 w 12134850"/>
              <a:gd name="connsiteY1" fmla="*/ 3118485 h 3118484"/>
              <a:gd name="connsiteX2" fmla="*/ 0 w 12134850"/>
              <a:gd name="connsiteY2" fmla="*/ 1559243 h 3118484"/>
              <a:gd name="connsiteX3" fmla="*/ 1559243 w 12134850"/>
              <a:gd name="connsiteY3" fmla="*/ 0 h 3118484"/>
              <a:gd name="connsiteX4" fmla="*/ 10575608 w 12134850"/>
              <a:gd name="connsiteY4" fmla="*/ 0 h 3118484"/>
              <a:gd name="connsiteX5" fmla="*/ 12134850 w 12134850"/>
              <a:gd name="connsiteY5" fmla="*/ 1559243 h 3118484"/>
              <a:gd name="connsiteX6" fmla="*/ 10575608 w 12134850"/>
              <a:gd name="connsiteY6" fmla="*/ 3118485 h 3118484"/>
              <a:gd name="connsiteX7" fmla="*/ 1559243 w 12134850"/>
              <a:gd name="connsiteY7" fmla="*/ 135255 h 3118484"/>
              <a:gd name="connsiteX8" fmla="*/ 135255 w 12134850"/>
              <a:gd name="connsiteY8" fmla="*/ 1559243 h 3118484"/>
              <a:gd name="connsiteX9" fmla="*/ 1559243 w 12134850"/>
              <a:gd name="connsiteY9" fmla="*/ 2983230 h 3118484"/>
              <a:gd name="connsiteX10" fmla="*/ 10575608 w 12134850"/>
              <a:gd name="connsiteY10" fmla="*/ 2983230 h 3118484"/>
              <a:gd name="connsiteX11" fmla="*/ 11999595 w 12134850"/>
              <a:gd name="connsiteY11" fmla="*/ 1559243 h 3118484"/>
              <a:gd name="connsiteX12" fmla="*/ 10575608 w 12134850"/>
              <a:gd name="connsiteY12" fmla="*/ 135255 h 3118484"/>
              <a:gd name="connsiteX13" fmla="*/ 1559243 w 12134850"/>
              <a:gd name="connsiteY13" fmla="*/ 135255 h 311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34850" h="3118484">
                <a:moveTo>
                  <a:pt x="10575608" y="3118485"/>
                </a:moveTo>
                <a:lnTo>
                  <a:pt x="1559243" y="3118485"/>
                </a:lnTo>
                <a:cubicBezTo>
                  <a:pt x="699135" y="3118485"/>
                  <a:pt x="0" y="2419350"/>
                  <a:pt x="0" y="1559243"/>
                </a:cubicBezTo>
                <a:cubicBezTo>
                  <a:pt x="0" y="699135"/>
                  <a:pt x="699135" y="0"/>
                  <a:pt x="1559243" y="0"/>
                </a:cubicBezTo>
                <a:lnTo>
                  <a:pt x="10575608" y="0"/>
                </a:lnTo>
                <a:cubicBezTo>
                  <a:pt x="11435715" y="0"/>
                  <a:pt x="12134850" y="699135"/>
                  <a:pt x="12134850" y="1559243"/>
                </a:cubicBezTo>
                <a:cubicBezTo>
                  <a:pt x="12134850" y="2419350"/>
                  <a:pt x="11435715" y="3118485"/>
                  <a:pt x="10575608" y="3118485"/>
                </a:cubicBezTo>
                <a:close/>
                <a:moveTo>
                  <a:pt x="1559243" y="135255"/>
                </a:moveTo>
                <a:cubicBezTo>
                  <a:pt x="774383" y="135255"/>
                  <a:pt x="135255" y="774383"/>
                  <a:pt x="135255" y="1559243"/>
                </a:cubicBezTo>
                <a:cubicBezTo>
                  <a:pt x="135255" y="2344103"/>
                  <a:pt x="773430" y="2983230"/>
                  <a:pt x="1559243" y="2983230"/>
                </a:cubicBezTo>
                <a:lnTo>
                  <a:pt x="10575608" y="2983230"/>
                </a:lnTo>
                <a:cubicBezTo>
                  <a:pt x="11360467" y="2983230"/>
                  <a:pt x="11999595" y="2344103"/>
                  <a:pt x="11999595" y="1559243"/>
                </a:cubicBezTo>
                <a:cubicBezTo>
                  <a:pt x="11999595" y="774383"/>
                  <a:pt x="11361420" y="135255"/>
                  <a:pt x="10575608" y="135255"/>
                </a:cubicBezTo>
                <a:lnTo>
                  <a:pt x="1559243" y="13525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455924-AFE9-4627-9B19-A78F83DC5E3F}"/>
              </a:ext>
            </a:extLst>
          </p:cNvPr>
          <p:cNvSpPr txBox="1"/>
          <p:nvPr/>
        </p:nvSpPr>
        <p:spPr>
          <a:xfrm>
            <a:off x="5603017" y="2421421"/>
            <a:ext cx="1179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NHÓM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5BDB3-7F40-4446-A167-260A3B8D3417}"/>
              </a:ext>
            </a:extLst>
          </p:cNvPr>
          <p:cNvSpPr txBox="1"/>
          <p:nvPr/>
        </p:nvSpPr>
        <p:spPr>
          <a:xfrm>
            <a:off x="3631096" y="3244334"/>
            <a:ext cx="492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 TÍCH THIẾT KẾ WEBSITE BÁN GIÀY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68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73D99642-4518-465B-B324-448C5832E5ED}"/>
              </a:ext>
            </a:extLst>
          </p:cNvPr>
          <p:cNvSpPr/>
          <p:nvPr/>
        </p:nvSpPr>
        <p:spPr>
          <a:xfrm>
            <a:off x="6253046" y="549958"/>
            <a:ext cx="2723822" cy="2723822"/>
          </a:xfrm>
          <a:prstGeom prst="frame">
            <a:avLst>
              <a:gd name="adj1" fmla="val 164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167C9B79-58F4-4DF1-9DEB-139CC94552CC}"/>
              </a:ext>
            </a:extLst>
          </p:cNvPr>
          <p:cNvSpPr/>
          <p:nvPr/>
        </p:nvSpPr>
        <p:spPr>
          <a:xfrm>
            <a:off x="9105186" y="549958"/>
            <a:ext cx="2723822" cy="2723822"/>
          </a:xfrm>
          <a:prstGeom prst="frame">
            <a:avLst>
              <a:gd name="adj1" fmla="val 16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8C84F5-DCB4-4DB5-93BD-8640A163AB07}"/>
              </a:ext>
            </a:extLst>
          </p:cNvPr>
          <p:cNvSpPr/>
          <p:nvPr/>
        </p:nvSpPr>
        <p:spPr>
          <a:xfrm>
            <a:off x="5067300" y="-4"/>
            <a:ext cx="836082" cy="685800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직사각형 1">
            <a:extLst>
              <a:ext uri="{FF2B5EF4-FFF2-40B4-BE49-F238E27FC236}">
                <a16:creationId xmlns:a16="http://schemas.microsoft.com/office/drawing/2014/main" id="{292E19E0-567B-4D06-9420-3E5783644673}"/>
              </a:ext>
            </a:extLst>
          </p:cNvPr>
          <p:cNvSpPr/>
          <p:nvPr/>
        </p:nvSpPr>
        <p:spPr>
          <a:xfrm rot="16200000">
            <a:off x="2056339" y="3101760"/>
            <a:ext cx="6858004" cy="654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3600" b="1" spc="300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039E5BC-969C-4E1E-815B-B52C007E054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5788" r="25788"/>
          <a:stretch>
            <a:fillRect/>
          </a:stretch>
        </p:blipFill>
        <p:spPr>
          <a:xfrm>
            <a:off x="1" y="0"/>
            <a:ext cx="5903382" cy="6858000"/>
          </a:xfrm>
          <a:prstGeom prst="rect">
            <a:avLst/>
          </a:prstGeo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4C739CA-D6FA-4B0F-A751-8BFAF21523E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1583" r="2158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07D63E5F-8505-407D-A6ED-AB24AC8DBD8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21583" r="2158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84639-C283-48B2-8F5F-EAC9CCD81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386" y="3514725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Chương 4 : Kết Luận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E318BA-9A86-4702-BF45-655AB9F9D4D4}"/>
              </a:ext>
            </a:extLst>
          </p:cNvPr>
          <p:cNvGrpSpPr/>
          <p:nvPr/>
        </p:nvGrpSpPr>
        <p:grpSpPr>
          <a:xfrm>
            <a:off x="7053942" y="1369638"/>
            <a:ext cx="5170498" cy="5521778"/>
            <a:chOff x="0" y="1250309"/>
            <a:chExt cx="5170498" cy="5521778"/>
          </a:xfrm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C5EBCEA-4F46-43A5-9DD2-0E5A257D91E5}"/>
                </a:ext>
              </a:extLst>
            </p:cNvPr>
            <p:cNvSpPr/>
            <p:nvPr/>
          </p:nvSpPr>
          <p:spPr>
            <a:xfrm>
              <a:off x="0" y="2969544"/>
              <a:ext cx="498633" cy="498633"/>
            </a:xfrm>
            <a:custGeom>
              <a:avLst/>
              <a:gdLst>
                <a:gd name="connsiteX0" fmla="*/ 0 w 498633"/>
                <a:gd name="connsiteY0" fmla="*/ 0 h 498633"/>
                <a:gd name="connsiteX1" fmla="*/ 0 w 498633"/>
                <a:gd name="connsiteY1" fmla="*/ 498634 h 498633"/>
                <a:gd name="connsiteX2" fmla="*/ 498634 w 498633"/>
                <a:gd name="connsiteY2" fmla="*/ 498634 h 498633"/>
                <a:gd name="connsiteX3" fmla="*/ 498634 w 498633"/>
                <a:gd name="connsiteY3" fmla="*/ 0 h 498633"/>
                <a:gd name="connsiteX4" fmla="*/ 0 w 498633"/>
                <a:gd name="connsiteY4" fmla="*/ 0 h 498633"/>
                <a:gd name="connsiteX5" fmla="*/ 453390 w 498633"/>
                <a:gd name="connsiteY5" fmla="*/ 453390 h 498633"/>
                <a:gd name="connsiteX6" fmla="*/ 45244 w 498633"/>
                <a:gd name="connsiteY6" fmla="*/ 453390 h 498633"/>
                <a:gd name="connsiteX7" fmla="*/ 45244 w 498633"/>
                <a:gd name="connsiteY7" fmla="*/ 45244 h 498633"/>
                <a:gd name="connsiteX8" fmla="*/ 453390 w 498633"/>
                <a:gd name="connsiteY8" fmla="*/ 45244 h 498633"/>
                <a:gd name="connsiteX9" fmla="*/ 453390 w 498633"/>
                <a:gd name="connsiteY9" fmla="*/ 453390 h 49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633" h="498633">
                  <a:moveTo>
                    <a:pt x="0" y="0"/>
                  </a:moveTo>
                  <a:lnTo>
                    <a:pt x="0" y="498634"/>
                  </a:lnTo>
                  <a:lnTo>
                    <a:pt x="498634" y="498634"/>
                  </a:lnTo>
                  <a:lnTo>
                    <a:pt x="498634" y="0"/>
                  </a:lnTo>
                  <a:lnTo>
                    <a:pt x="0" y="0"/>
                  </a:lnTo>
                  <a:close/>
                  <a:moveTo>
                    <a:pt x="453390" y="453390"/>
                  </a:moveTo>
                  <a:lnTo>
                    <a:pt x="45244" y="453390"/>
                  </a:lnTo>
                  <a:lnTo>
                    <a:pt x="45244" y="45244"/>
                  </a:lnTo>
                  <a:lnTo>
                    <a:pt x="453390" y="45244"/>
                  </a:lnTo>
                  <a:lnTo>
                    <a:pt x="453390" y="453390"/>
                  </a:lnTo>
                  <a:close/>
                </a:path>
              </a:pathLst>
            </a:custGeom>
            <a:solidFill>
              <a:srgbClr val="1B43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3C5EBCEA-4F46-43A5-9DD2-0E5A257D91E5}"/>
                </a:ext>
              </a:extLst>
            </p:cNvPr>
            <p:cNvSpPr/>
            <p:nvPr/>
          </p:nvSpPr>
          <p:spPr>
            <a:xfrm>
              <a:off x="0" y="2287078"/>
              <a:ext cx="498633" cy="498633"/>
            </a:xfrm>
            <a:custGeom>
              <a:avLst/>
              <a:gdLst>
                <a:gd name="connsiteX0" fmla="*/ 0 w 498633"/>
                <a:gd name="connsiteY0" fmla="*/ 0 h 498633"/>
                <a:gd name="connsiteX1" fmla="*/ 0 w 498633"/>
                <a:gd name="connsiteY1" fmla="*/ 498634 h 498633"/>
                <a:gd name="connsiteX2" fmla="*/ 498634 w 498633"/>
                <a:gd name="connsiteY2" fmla="*/ 498634 h 498633"/>
                <a:gd name="connsiteX3" fmla="*/ 498634 w 498633"/>
                <a:gd name="connsiteY3" fmla="*/ 0 h 498633"/>
                <a:gd name="connsiteX4" fmla="*/ 0 w 498633"/>
                <a:gd name="connsiteY4" fmla="*/ 0 h 498633"/>
                <a:gd name="connsiteX5" fmla="*/ 453390 w 498633"/>
                <a:gd name="connsiteY5" fmla="*/ 453485 h 498633"/>
                <a:gd name="connsiteX6" fmla="*/ 45244 w 498633"/>
                <a:gd name="connsiteY6" fmla="*/ 453485 h 498633"/>
                <a:gd name="connsiteX7" fmla="*/ 45244 w 498633"/>
                <a:gd name="connsiteY7" fmla="*/ 45244 h 498633"/>
                <a:gd name="connsiteX8" fmla="*/ 453390 w 498633"/>
                <a:gd name="connsiteY8" fmla="*/ 45244 h 498633"/>
                <a:gd name="connsiteX9" fmla="*/ 453390 w 498633"/>
                <a:gd name="connsiteY9" fmla="*/ 453485 h 49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633" h="498633">
                  <a:moveTo>
                    <a:pt x="0" y="0"/>
                  </a:moveTo>
                  <a:lnTo>
                    <a:pt x="0" y="498634"/>
                  </a:lnTo>
                  <a:lnTo>
                    <a:pt x="498634" y="498634"/>
                  </a:lnTo>
                  <a:lnTo>
                    <a:pt x="498634" y="0"/>
                  </a:lnTo>
                  <a:lnTo>
                    <a:pt x="0" y="0"/>
                  </a:lnTo>
                  <a:close/>
                  <a:moveTo>
                    <a:pt x="453390" y="453485"/>
                  </a:moveTo>
                  <a:lnTo>
                    <a:pt x="45244" y="453485"/>
                  </a:lnTo>
                  <a:lnTo>
                    <a:pt x="45244" y="45244"/>
                  </a:lnTo>
                  <a:lnTo>
                    <a:pt x="453390" y="45244"/>
                  </a:lnTo>
                  <a:lnTo>
                    <a:pt x="453390" y="453485"/>
                  </a:lnTo>
                  <a:close/>
                </a:path>
              </a:pathLst>
            </a:custGeom>
            <a:solidFill>
              <a:srgbClr val="1B43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3C5EBCEA-4F46-43A5-9DD2-0E5A257D91E5}"/>
                </a:ext>
              </a:extLst>
            </p:cNvPr>
            <p:cNvSpPr/>
            <p:nvPr/>
          </p:nvSpPr>
          <p:spPr>
            <a:xfrm>
              <a:off x="0" y="4334477"/>
              <a:ext cx="498633" cy="498633"/>
            </a:xfrm>
            <a:custGeom>
              <a:avLst/>
              <a:gdLst>
                <a:gd name="connsiteX0" fmla="*/ 0 w 498633"/>
                <a:gd name="connsiteY0" fmla="*/ 0 h 498633"/>
                <a:gd name="connsiteX1" fmla="*/ 0 w 498633"/>
                <a:gd name="connsiteY1" fmla="*/ 498634 h 498633"/>
                <a:gd name="connsiteX2" fmla="*/ 498634 w 498633"/>
                <a:gd name="connsiteY2" fmla="*/ 498634 h 498633"/>
                <a:gd name="connsiteX3" fmla="*/ 498634 w 498633"/>
                <a:gd name="connsiteY3" fmla="*/ 0 h 498633"/>
                <a:gd name="connsiteX4" fmla="*/ 0 w 498633"/>
                <a:gd name="connsiteY4" fmla="*/ 0 h 498633"/>
                <a:gd name="connsiteX5" fmla="*/ 453390 w 498633"/>
                <a:gd name="connsiteY5" fmla="*/ 453390 h 498633"/>
                <a:gd name="connsiteX6" fmla="*/ 45244 w 498633"/>
                <a:gd name="connsiteY6" fmla="*/ 453390 h 498633"/>
                <a:gd name="connsiteX7" fmla="*/ 45244 w 498633"/>
                <a:gd name="connsiteY7" fmla="*/ 45244 h 498633"/>
                <a:gd name="connsiteX8" fmla="*/ 453390 w 498633"/>
                <a:gd name="connsiteY8" fmla="*/ 45244 h 498633"/>
                <a:gd name="connsiteX9" fmla="*/ 453390 w 498633"/>
                <a:gd name="connsiteY9" fmla="*/ 453390 h 49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633" h="498633">
                  <a:moveTo>
                    <a:pt x="0" y="0"/>
                  </a:moveTo>
                  <a:lnTo>
                    <a:pt x="0" y="498634"/>
                  </a:lnTo>
                  <a:lnTo>
                    <a:pt x="498634" y="498634"/>
                  </a:lnTo>
                  <a:lnTo>
                    <a:pt x="498634" y="0"/>
                  </a:lnTo>
                  <a:lnTo>
                    <a:pt x="0" y="0"/>
                  </a:lnTo>
                  <a:close/>
                  <a:moveTo>
                    <a:pt x="453390" y="453390"/>
                  </a:moveTo>
                  <a:lnTo>
                    <a:pt x="45244" y="453390"/>
                  </a:lnTo>
                  <a:lnTo>
                    <a:pt x="45244" y="45244"/>
                  </a:lnTo>
                  <a:lnTo>
                    <a:pt x="453390" y="45244"/>
                  </a:lnTo>
                  <a:lnTo>
                    <a:pt x="453390" y="453390"/>
                  </a:lnTo>
                  <a:close/>
                </a:path>
              </a:pathLst>
            </a:custGeom>
            <a:solidFill>
              <a:srgbClr val="1B43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3C5EBCEA-4F46-43A5-9DD2-0E5A257D91E5}"/>
                </a:ext>
              </a:extLst>
            </p:cNvPr>
            <p:cNvSpPr/>
            <p:nvPr/>
          </p:nvSpPr>
          <p:spPr>
            <a:xfrm>
              <a:off x="0" y="3652011"/>
              <a:ext cx="498633" cy="498633"/>
            </a:xfrm>
            <a:custGeom>
              <a:avLst/>
              <a:gdLst>
                <a:gd name="connsiteX0" fmla="*/ 0 w 498633"/>
                <a:gd name="connsiteY0" fmla="*/ 0 h 498633"/>
                <a:gd name="connsiteX1" fmla="*/ 0 w 498633"/>
                <a:gd name="connsiteY1" fmla="*/ 498634 h 498633"/>
                <a:gd name="connsiteX2" fmla="*/ 498634 w 498633"/>
                <a:gd name="connsiteY2" fmla="*/ 498634 h 498633"/>
                <a:gd name="connsiteX3" fmla="*/ 498634 w 498633"/>
                <a:gd name="connsiteY3" fmla="*/ 0 h 498633"/>
                <a:gd name="connsiteX4" fmla="*/ 0 w 498633"/>
                <a:gd name="connsiteY4" fmla="*/ 0 h 498633"/>
                <a:gd name="connsiteX5" fmla="*/ 453390 w 498633"/>
                <a:gd name="connsiteY5" fmla="*/ 453390 h 498633"/>
                <a:gd name="connsiteX6" fmla="*/ 45244 w 498633"/>
                <a:gd name="connsiteY6" fmla="*/ 453390 h 498633"/>
                <a:gd name="connsiteX7" fmla="*/ 45244 w 498633"/>
                <a:gd name="connsiteY7" fmla="*/ 45244 h 498633"/>
                <a:gd name="connsiteX8" fmla="*/ 453390 w 498633"/>
                <a:gd name="connsiteY8" fmla="*/ 45244 h 498633"/>
                <a:gd name="connsiteX9" fmla="*/ 453390 w 498633"/>
                <a:gd name="connsiteY9" fmla="*/ 453390 h 49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633" h="498633">
                  <a:moveTo>
                    <a:pt x="0" y="0"/>
                  </a:moveTo>
                  <a:lnTo>
                    <a:pt x="0" y="498634"/>
                  </a:lnTo>
                  <a:lnTo>
                    <a:pt x="498634" y="498634"/>
                  </a:lnTo>
                  <a:lnTo>
                    <a:pt x="498634" y="0"/>
                  </a:lnTo>
                  <a:lnTo>
                    <a:pt x="0" y="0"/>
                  </a:lnTo>
                  <a:close/>
                  <a:moveTo>
                    <a:pt x="453390" y="453390"/>
                  </a:moveTo>
                  <a:lnTo>
                    <a:pt x="45244" y="453390"/>
                  </a:lnTo>
                  <a:lnTo>
                    <a:pt x="45244" y="45244"/>
                  </a:lnTo>
                  <a:lnTo>
                    <a:pt x="453390" y="45244"/>
                  </a:lnTo>
                  <a:lnTo>
                    <a:pt x="453390" y="453390"/>
                  </a:lnTo>
                  <a:close/>
                </a:path>
              </a:pathLst>
            </a:custGeom>
            <a:solidFill>
              <a:srgbClr val="1B43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3C5EBCEA-4F46-43A5-9DD2-0E5A257D91E5}"/>
                </a:ext>
              </a:extLst>
            </p:cNvPr>
            <p:cNvSpPr/>
            <p:nvPr/>
          </p:nvSpPr>
          <p:spPr>
            <a:xfrm>
              <a:off x="0" y="5016943"/>
              <a:ext cx="498633" cy="498633"/>
            </a:xfrm>
            <a:custGeom>
              <a:avLst/>
              <a:gdLst>
                <a:gd name="connsiteX0" fmla="*/ 0 w 498633"/>
                <a:gd name="connsiteY0" fmla="*/ 0 h 498633"/>
                <a:gd name="connsiteX1" fmla="*/ 0 w 498633"/>
                <a:gd name="connsiteY1" fmla="*/ 498634 h 498633"/>
                <a:gd name="connsiteX2" fmla="*/ 498634 w 498633"/>
                <a:gd name="connsiteY2" fmla="*/ 498634 h 498633"/>
                <a:gd name="connsiteX3" fmla="*/ 498634 w 498633"/>
                <a:gd name="connsiteY3" fmla="*/ 0 h 498633"/>
                <a:gd name="connsiteX4" fmla="*/ 0 w 498633"/>
                <a:gd name="connsiteY4" fmla="*/ 0 h 498633"/>
                <a:gd name="connsiteX5" fmla="*/ 453390 w 498633"/>
                <a:gd name="connsiteY5" fmla="*/ 453390 h 498633"/>
                <a:gd name="connsiteX6" fmla="*/ 45244 w 498633"/>
                <a:gd name="connsiteY6" fmla="*/ 453390 h 498633"/>
                <a:gd name="connsiteX7" fmla="*/ 45244 w 498633"/>
                <a:gd name="connsiteY7" fmla="*/ 45244 h 498633"/>
                <a:gd name="connsiteX8" fmla="*/ 453390 w 498633"/>
                <a:gd name="connsiteY8" fmla="*/ 45244 h 498633"/>
                <a:gd name="connsiteX9" fmla="*/ 453390 w 498633"/>
                <a:gd name="connsiteY9" fmla="*/ 453390 h 49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633" h="498633">
                  <a:moveTo>
                    <a:pt x="0" y="0"/>
                  </a:moveTo>
                  <a:lnTo>
                    <a:pt x="0" y="498634"/>
                  </a:lnTo>
                  <a:lnTo>
                    <a:pt x="498634" y="498634"/>
                  </a:lnTo>
                  <a:lnTo>
                    <a:pt x="498634" y="0"/>
                  </a:lnTo>
                  <a:lnTo>
                    <a:pt x="0" y="0"/>
                  </a:lnTo>
                  <a:close/>
                  <a:moveTo>
                    <a:pt x="453390" y="453390"/>
                  </a:moveTo>
                  <a:lnTo>
                    <a:pt x="45244" y="453390"/>
                  </a:lnTo>
                  <a:lnTo>
                    <a:pt x="45244" y="45244"/>
                  </a:lnTo>
                  <a:lnTo>
                    <a:pt x="453390" y="45244"/>
                  </a:lnTo>
                  <a:lnTo>
                    <a:pt x="453390" y="453390"/>
                  </a:lnTo>
                  <a:close/>
                </a:path>
              </a:pathLst>
            </a:custGeom>
            <a:solidFill>
              <a:srgbClr val="1B43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3C5EBCEA-4F46-43A5-9DD2-0E5A257D91E5}"/>
                </a:ext>
              </a:extLst>
            </p:cNvPr>
            <p:cNvSpPr/>
            <p:nvPr/>
          </p:nvSpPr>
          <p:spPr>
            <a:xfrm>
              <a:off x="888203" y="1250309"/>
              <a:ext cx="4282295" cy="5521778"/>
            </a:xfrm>
            <a:custGeom>
              <a:avLst/>
              <a:gdLst>
                <a:gd name="connsiteX0" fmla="*/ 1901956 w 4094127"/>
                <a:gd name="connsiteY0" fmla="*/ 1955317 h 4477730"/>
                <a:gd name="connsiteX1" fmla="*/ 2162941 w 4094127"/>
                <a:gd name="connsiteY1" fmla="*/ 1728717 h 4477730"/>
                <a:gd name="connsiteX2" fmla="*/ 2425260 w 4094127"/>
                <a:gd name="connsiteY2" fmla="*/ 1467256 h 4477730"/>
                <a:gd name="connsiteX3" fmla="*/ 2620903 w 4094127"/>
                <a:gd name="connsiteY3" fmla="*/ 1246085 h 4477730"/>
                <a:gd name="connsiteX4" fmla="*/ 2795877 w 4094127"/>
                <a:gd name="connsiteY4" fmla="*/ 1029392 h 4477730"/>
                <a:gd name="connsiteX5" fmla="*/ 2963327 w 4094127"/>
                <a:gd name="connsiteY5" fmla="*/ 734498 h 4477730"/>
                <a:gd name="connsiteX6" fmla="*/ 3094867 w 4094127"/>
                <a:gd name="connsiteY6" fmla="*/ 321970 h 4477730"/>
                <a:gd name="connsiteX7" fmla="*/ 3097534 w 4094127"/>
                <a:gd name="connsiteY7" fmla="*/ 308540 h 4477730"/>
                <a:gd name="connsiteX8" fmla="*/ 3103820 w 4094127"/>
                <a:gd name="connsiteY8" fmla="*/ 265772 h 4477730"/>
                <a:gd name="connsiteX9" fmla="*/ 3111250 w 4094127"/>
                <a:gd name="connsiteY9" fmla="*/ 259772 h 4477730"/>
                <a:gd name="connsiteX10" fmla="*/ 3738376 w 4094127"/>
                <a:gd name="connsiteY10" fmla="*/ 977 h 4477730"/>
                <a:gd name="connsiteX11" fmla="*/ 3756283 w 4094127"/>
                <a:gd name="connsiteY11" fmla="*/ 59651 h 4477730"/>
                <a:gd name="connsiteX12" fmla="*/ 3764094 w 4094127"/>
                <a:gd name="connsiteY12" fmla="*/ 160997 h 4477730"/>
                <a:gd name="connsiteX13" fmla="*/ 3825911 w 4094127"/>
                <a:gd name="connsiteY13" fmla="*/ 963479 h 4477730"/>
                <a:gd name="connsiteX14" fmla="*/ 3887252 w 4094127"/>
                <a:gd name="connsiteY14" fmla="*/ 1761007 h 4477730"/>
                <a:gd name="connsiteX15" fmla="*/ 3948307 w 4094127"/>
                <a:gd name="connsiteY15" fmla="*/ 2557392 h 4477730"/>
                <a:gd name="connsiteX16" fmla="*/ 4009838 w 4094127"/>
                <a:gd name="connsiteY16" fmla="*/ 3358254 h 4477730"/>
                <a:gd name="connsiteX17" fmla="*/ 4071751 w 4094127"/>
                <a:gd name="connsiteY17" fmla="*/ 4157116 h 4477730"/>
                <a:gd name="connsiteX18" fmla="*/ 4093754 w 4094127"/>
                <a:gd name="connsiteY18" fmla="*/ 4445247 h 4477730"/>
                <a:gd name="connsiteX19" fmla="*/ 4090706 w 4094127"/>
                <a:gd name="connsiteY19" fmla="*/ 4467250 h 4477730"/>
                <a:gd name="connsiteX20" fmla="*/ 4015078 w 4094127"/>
                <a:gd name="connsiteY20" fmla="*/ 4474203 h 4477730"/>
                <a:gd name="connsiteX21" fmla="*/ 3905540 w 4094127"/>
                <a:gd name="connsiteY21" fmla="*/ 4474489 h 4477730"/>
                <a:gd name="connsiteX22" fmla="*/ 3656270 w 4094127"/>
                <a:gd name="connsiteY22" fmla="*/ 4477727 h 4477730"/>
                <a:gd name="connsiteX23" fmla="*/ 3633887 w 4094127"/>
                <a:gd name="connsiteY23" fmla="*/ 4421149 h 4477730"/>
                <a:gd name="connsiteX24" fmla="*/ 3619980 w 4094127"/>
                <a:gd name="connsiteY24" fmla="*/ 4320279 h 4477730"/>
                <a:gd name="connsiteX25" fmla="*/ 3592167 w 4094127"/>
                <a:gd name="connsiteY25" fmla="*/ 4118635 h 4477730"/>
                <a:gd name="connsiteX26" fmla="*/ 3536541 w 4094127"/>
                <a:gd name="connsiteY26" fmla="*/ 3715251 h 4477730"/>
                <a:gd name="connsiteX27" fmla="*/ 3426718 w 4094127"/>
                <a:gd name="connsiteY27" fmla="*/ 2925533 h 4477730"/>
                <a:gd name="connsiteX28" fmla="*/ 3392333 w 4094127"/>
                <a:gd name="connsiteY28" fmla="*/ 2671692 h 4477730"/>
                <a:gd name="connsiteX29" fmla="*/ 3355852 w 4094127"/>
                <a:gd name="connsiteY29" fmla="*/ 2435853 h 4477730"/>
                <a:gd name="connsiteX30" fmla="*/ 3352995 w 4094127"/>
                <a:gd name="connsiteY30" fmla="*/ 2438615 h 4477730"/>
                <a:gd name="connsiteX31" fmla="*/ 3343374 w 4094127"/>
                <a:gd name="connsiteY31" fmla="*/ 2447950 h 4477730"/>
                <a:gd name="connsiteX32" fmla="*/ 3336993 w 4094127"/>
                <a:gd name="connsiteY32" fmla="*/ 2453951 h 4477730"/>
                <a:gd name="connsiteX33" fmla="*/ 3278128 w 4094127"/>
                <a:gd name="connsiteY33" fmla="*/ 2510910 h 4477730"/>
                <a:gd name="connsiteX34" fmla="*/ 3204024 w 4094127"/>
                <a:gd name="connsiteY34" fmla="*/ 2580348 h 4477730"/>
                <a:gd name="connsiteX35" fmla="*/ 3055815 w 4094127"/>
                <a:gd name="connsiteY35" fmla="*/ 2719127 h 4477730"/>
                <a:gd name="connsiteX36" fmla="*/ 2759397 w 4094127"/>
                <a:gd name="connsiteY36" fmla="*/ 2996685 h 4477730"/>
                <a:gd name="connsiteX37" fmla="*/ 2600329 w 4094127"/>
                <a:gd name="connsiteY37" fmla="*/ 3144799 h 4477730"/>
                <a:gd name="connsiteX38" fmla="*/ 2420497 w 4094127"/>
                <a:gd name="connsiteY38" fmla="*/ 3315201 h 4477730"/>
                <a:gd name="connsiteX39" fmla="*/ 2199327 w 4094127"/>
                <a:gd name="connsiteY39" fmla="*/ 3520656 h 4477730"/>
                <a:gd name="connsiteX40" fmla="*/ 1775369 w 4094127"/>
                <a:gd name="connsiteY40" fmla="*/ 3664197 h 4477730"/>
                <a:gd name="connsiteX41" fmla="*/ 1410466 w 4094127"/>
                <a:gd name="connsiteY41" fmla="*/ 3655339 h 4477730"/>
                <a:gd name="connsiteX42" fmla="*/ 1125478 w 4094127"/>
                <a:gd name="connsiteY42" fmla="*/ 3559327 h 4477730"/>
                <a:gd name="connsiteX43" fmla="*/ 689995 w 4094127"/>
                <a:gd name="connsiteY43" fmla="*/ 3272148 h 4477730"/>
                <a:gd name="connsiteX44" fmla="*/ 543215 w 4094127"/>
                <a:gd name="connsiteY44" fmla="*/ 3155943 h 4477730"/>
                <a:gd name="connsiteX45" fmla="*/ 264037 w 4094127"/>
                <a:gd name="connsiteY45" fmla="*/ 2916485 h 4477730"/>
                <a:gd name="connsiteX46" fmla="*/ 98492 w 4094127"/>
                <a:gd name="connsiteY46" fmla="*/ 2740177 h 4477730"/>
                <a:gd name="connsiteX47" fmla="*/ 6671 w 4094127"/>
                <a:gd name="connsiteY47" fmla="*/ 2595397 h 4477730"/>
                <a:gd name="connsiteX48" fmla="*/ 21435 w 4094127"/>
                <a:gd name="connsiteY48" fmla="*/ 2435186 h 4477730"/>
                <a:gd name="connsiteX49" fmla="*/ 110399 w 4094127"/>
                <a:gd name="connsiteY49" fmla="*/ 2384132 h 4477730"/>
                <a:gd name="connsiteX50" fmla="*/ 141641 w 4094127"/>
                <a:gd name="connsiteY50" fmla="*/ 2396991 h 4477730"/>
                <a:gd name="connsiteX51" fmla="*/ 321663 w 4094127"/>
                <a:gd name="connsiteY51" fmla="*/ 2843714 h 4477730"/>
                <a:gd name="connsiteX52" fmla="*/ 554740 w 4094127"/>
                <a:gd name="connsiteY52" fmla="*/ 2944393 h 4477730"/>
                <a:gd name="connsiteX53" fmla="*/ 756194 w 4094127"/>
                <a:gd name="connsiteY53" fmla="*/ 2765799 h 4477730"/>
                <a:gd name="connsiteX54" fmla="*/ 1066137 w 4094127"/>
                <a:gd name="connsiteY54" fmla="*/ 2178393 h 4477730"/>
                <a:gd name="connsiteX55" fmla="*/ 1072805 w 4094127"/>
                <a:gd name="connsiteY55" fmla="*/ 1921598 h 4477730"/>
                <a:gd name="connsiteX56" fmla="*/ 1053279 w 4094127"/>
                <a:gd name="connsiteY56" fmla="*/ 1911311 h 4477730"/>
                <a:gd name="connsiteX57" fmla="*/ 1040134 w 4094127"/>
                <a:gd name="connsiteY57" fmla="*/ 1911597 h 4477730"/>
                <a:gd name="connsiteX58" fmla="*/ 1038801 w 4094127"/>
                <a:gd name="connsiteY58" fmla="*/ 1853114 h 4477730"/>
                <a:gd name="connsiteX59" fmla="*/ 1119954 w 4094127"/>
                <a:gd name="connsiteY59" fmla="*/ 1912454 h 4477730"/>
                <a:gd name="connsiteX60" fmla="*/ 1206060 w 4094127"/>
                <a:gd name="connsiteY60" fmla="*/ 1986654 h 4477730"/>
                <a:gd name="connsiteX61" fmla="*/ 1500572 w 4094127"/>
                <a:gd name="connsiteY61" fmla="*/ 2153818 h 4477730"/>
                <a:gd name="connsiteX62" fmla="*/ 1670213 w 4094127"/>
                <a:gd name="connsiteY62" fmla="*/ 2118480 h 4477730"/>
                <a:gd name="connsiteX63" fmla="*/ 1820232 w 4094127"/>
                <a:gd name="connsiteY63" fmla="*/ 2018849 h 4477730"/>
                <a:gd name="connsiteX64" fmla="*/ 1901956 w 4094127"/>
                <a:gd name="connsiteY64" fmla="*/ 1955317 h 4477730"/>
                <a:gd name="connsiteX0" fmla="*/ 1901956 w 4094127"/>
                <a:gd name="connsiteY0" fmla="*/ 1955317 h 4477729"/>
                <a:gd name="connsiteX1" fmla="*/ 2162941 w 4094127"/>
                <a:gd name="connsiteY1" fmla="*/ 1728717 h 4477729"/>
                <a:gd name="connsiteX2" fmla="*/ 2425260 w 4094127"/>
                <a:gd name="connsiteY2" fmla="*/ 1467256 h 4477729"/>
                <a:gd name="connsiteX3" fmla="*/ 2620903 w 4094127"/>
                <a:gd name="connsiteY3" fmla="*/ 1246085 h 4477729"/>
                <a:gd name="connsiteX4" fmla="*/ 2795877 w 4094127"/>
                <a:gd name="connsiteY4" fmla="*/ 1029392 h 4477729"/>
                <a:gd name="connsiteX5" fmla="*/ 2963327 w 4094127"/>
                <a:gd name="connsiteY5" fmla="*/ 734498 h 4477729"/>
                <a:gd name="connsiteX6" fmla="*/ 3094867 w 4094127"/>
                <a:gd name="connsiteY6" fmla="*/ 321970 h 4477729"/>
                <a:gd name="connsiteX7" fmla="*/ 3097534 w 4094127"/>
                <a:gd name="connsiteY7" fmla="*/ 308540 h 4477729"/>
                <a:gd name="connsiteX8" fmla="*/ 3103820 w 4094127"/>
                <a:gd name="connsiteY8" fmla="*/ 265772 h 4477729"/>
                <a:gd name="connsiteX9" fmla="*/ 3111250 w 4094127"/>
                <a:gd name="connsiteY9" fmla="*/ 259772 h 4477729"/>
                <a:gd name="connsiteX10" fmla="*/ 3738376 w 4094127"/>
                <a:gd name="connsiteY10" fmla="*/ 977 h 4477729"/>
                <a:gd name="connsiteX11" fmla="*/ 3756283 w 4094127"/>
                <a:gd name="connsiteY11" fmla="*/ 59651 h 4477729"/>
                <a:gd name="connsiteX12" fmla="*/ 3764094 w 4094127"/>
                <a:gd name="connsiteY12" fmla="*/ 160997 h 4477729"/>
                <a:gd name="connsiteX13" fmla="*/ 3887252 w 4094127"/>
                <a:gd name="connsiteY13" fmla="*/ 1761007 h 4477729"/>
                <a:gd name="connsiteX14" fmla="*/ 3948307 w 4094127"/>
                <a:gd name="connsiteY14" fmla="*/ 2557392 h 4477729"/>
                <a:gd name="connsiteX15" fmla="*/ 4009838 w 4094127"/>
                <a:gd name="connsiteY15" fmla="*/ 3358254 h 4477729"/>
                <a:gd name="connsiteX16" fmla="*/ 4071751 w 4094127"/>
                <a:gd name="connsiteY16" fmla="*/ 4157116 h 4477729"/>
                <a:gd name="connsiteX17" fmla="*/ 4093754 w 4094127"/>
                <a:gd name="connsiteY17" fmla="*/ 4445247 h 4477729"/>
                <a:gd name="connsiteX18" fmla="*/ 4090706 w 4094127"/>
                <a:gd name="connsiteY18" fmla="*/ 4467250 h 4477729"/>
                <a:gd name="connsiteX19" fmla="*/ 4015078 w 4094127"/>
                <a:gd name="connsiteY19" fmla="*/ 4474203 h 4477729"/>
                <a:gd name="connsiteX20" fmla="*/ 3905540 w 4094127"/>
                <a:gd name="connsiteY20" fmla="*/ 4474489 h 4477729"/>
                <a:gd name="connsiteX21" fmla="*/ 3656270 w 4094127"/>
                <a:gd name="connsiteY21" fmla="*/ 4477727 h 4477729"/>
                <a:gd name="connsiteX22" fmla="*/ 3633887 w 4094127"/>
                <a:gd name="connsiteY22" fmla="*/ 4421149 h 4477729"/>
                <a:gd name="connsiteX23" fmla="*/ 3619980 w 4094127"/>
                <a:gd name="connsiteY23" fmla="*/ 4320279 h 4477729"/>
                <a:gd name="connsiteX24" fmla="*/ 3592167 w 4094127"/>
                <a:gd name="connsiteY24" fmla="*/ 4118635 h 4477729"/>
                <a:gd name="connsiteX25" fmla="*/ 3536541 w 4094127"/>
                <a:gd name="connsiteY25" fmla="*/ 3715251 h 4477729"/>
                <a:gd name="connsiteX26" fmla="*/ 3426718 w 4094127"/>
                <a:gd name="connsiteY26" fmla="*/ 2925533 h 4477729"/>
                <a:gd name="connsiteX27" fmla="*/ 3392333 w 4094127"/>
                <a:gd name="connsiteY27" fmla="*/ 2671692 h 4477729"/>
                <a:gd name="connsiteX28" fmla="*/ 3355852 w 4094127"/>
                <a:gd name="connsiteY28" fmla="*/ 2435853 h 4477729"/>
                <a:gd name="connsiteX29" fmla="*/ 3352995 w 4094127"/>
                <a:gd name="connsiteY29" fmla="*/ 2438615 h 4477729"/>
                <a:gd name="connsiteX30" fmla="*/ 3343374 w 4094127"/>
                <a:gd name="connsiteY30" fmla="*/ 2447950 h 4477729"/>
                <a:gd name="connsiteX31" fmla="*/ 3336993 w 4094127"/>
                <a:gd name="connsiteY31" fmla="*/ 2453951 h 4477729"/>
                <a:gd name="connsiteX32" fmla="*/ 3278128 w 4094127"/>
                <a:gd name="connsiteY32" fmla="*/ 2510910 h 4477729"/>
                <a:gd name="connsiteX33" fmla="*/ 3204024 w 4094127"/>
                <a:gd name="connsiteY33" fmla="*/ 2580348 h 4477729"/>
                <a:gd name="connsiteX34" fmla="*/ 3055815 w 4094127"/>
                <a:gd name="connsiteY34" fmla="*/ 2719127 h 4477729"/>
                <a:gd name="connsiteX35" fmla="*/ 2759397 w 4094127"/>
                <a:gd name="connsiteY35" fmla="*/ 2996685 h 4477729"/>
                <a:gd name="connsiteX36" fmla="*/ 2600329 w 4094127"/>
                <a:gd name="connsiteY36" fmla="*/ 3144799 h 4477729"/>
                <a:gd name="connsiteX37" fmla="*/ 2420497 w 4094127"/>
                <a:gd name="connsiteY37" fmla="*/ 3315201 h 4477729"/>
                <a:gd name="connsiteX38" fmla="*/ 2199327 w 4094127"/>
                <a:gd name="connsiteY38" fmla="*/ 3520656 h 4477729"/>
                <a:gd name="connsiteX39" fmla="*/ 1775369 w 4094127"/>
                <a:gd name="connsiteY39" fmla="*/ 3664197 h 4477729"/>
                <a:gd name="connsiteX40" fmla="*/ 1410466 w 4094127"/>
                <a:gd name="connsiteY40" fmla="*/ 3655339 h 4477729"/>
                <a:gd name="connsiteX41" fmla="*/ 1125478 w 4094127"/>
                <a:gd name="connsiteY41" fmla="*/ 3559327 h 4477729"/>
                <a:gd name="connsiteX42" fmla="*/ 689995 w 4094127"/>
                <a:gd name="connsiteY42" fmla="*/ 3272148 h 4477729"/>
                <a:gd name="connsiteX43" fmla="*/ 543215 w 4094127"/>
                <a:gd name="connsiteY43" fmla="*/ 3155943 h 4477729"/>
                <a:gd name="connsiteX44" fmla="*/ 264037 w 4094127"/>
                <a:gd name="connsiteY44" fmla="*/ 2916485 h 4477729"/>
                <a:gd name="connsiteX45" fmla="*/ 98492 w 4094127"/>
                <a:gd name="connsiteY45" fmla="*/ 2740177 h 4477729"/>
                <a:gd name="connsiteX46" fmla="*/ 6671 w 4094127"/>
                <a:gd name="connsiteY46" fmla="*/ 2595397 h 4477729"/>
                <a:gd name="connsiteX47" fmla="*/ 21435 w 4094127"/>
                <a:gd name="connsiteY47" fmla="*/ 2435186 h 4477729"/>
                <a:gd name="connsiteX48" fmla="*/ 110399 w 4094127"/>
                <a:gd name="connsiteY48" fmla="*/ 2384132 h 4477729"/>
                <a:gd name="connsiteX49" fmla="*/ 141641 w 4094127"/>
                <a:gd name="connsiteY49" fmla="*/ 2396991 h 4477729"/>
                <a:gd name="connsiteX50" fmla="*/ 321663 w 4094127"/>
                <a:gd name="connsiteY50" fmla="*/ 2843714 h 4477729"/>
                <a:gd name="connsiteX51" fmla="*/ 554740 w 4094127"/>
                <a:gd name="connsiteY51" fmla="*/ 2944393 h 4477729"/>
                <a:gd name="connsiteX52" fmla="*/ 756194 w 4094127"/>
                <a:gd name="connsiteY52" fmla="*/ 2765799 h 4477729"/>
                <a:gd name="connsiteX53" fmla="*/ 1066137 w 4094127"/>
                <a:gd name="connsiteY53" fmla="*/ 2178393 h 4477729"/>
                <a:gd name="connsiteX54" fmla="*/ 1072805 w 4094127"/>
                <a:gd name="connsiteY54" fmla="*/ 1921598 h 4477729"/>
                <a:gd name="connsiteX55" fmla="*/ 1053279 w 4094127"/>
                <a:gd name="connsiteY55" fmla="*/ 1911311 h 4477729"/>
                <a:gd name="connsiteX56" fmla="*/ 1040134 w 4094127"/>
                <a:gd name="connsiteY56" fmla="*/ 1911597 h 4477729"/>
                <a:gd name="connsiteX57" fmla="*/ 1038801 w 4094127"/>
                <a:gd name="connsiteY57" fmla="*/ 1853114 h 4477729"/>
                <a:gd name="connsiteX58" fmla="*/ 1119954 w 4094127"/>
                <a:gd name="connsiteY58" fmla="*/ 1912454 h 4477729"/>
                <a:gd name="connsiteX59" fmla="*/ 1206060 w 4094127"/>
                <a:gd name="connsiteY59" fmla="*/ 1986654 h 4477729"/>
                <a:gd name="connsiteX60" fmla="*/ 1500572 w 4094127"/>
                <a:gd name="connsiteY60" fmla="*/ 2153818 h 4477729"/>
                <a:gd name="connsiteX61" fmla="*/ 1670213 w 4094127"/>
                <a:gd name="connsiteY61" fmla="*/ 2118480 h 4477729"/>
                <a:gd name="connsiteX62" fmla="*/ 1820232 w 4094127"/>
                <a:gd name="connsiteY62" fmla="*/ 2018849 h 4477729"/>
                <a:gd name="connsiteX63" fmla="*/ 1901956 w 4094127"/>
                <a:gd name="connsiteY63" fmla="*/ 1955317 h 4477729"/>
                <a:gd name="connsiteX0" fmla="*/ 3887252 w 4094127"/>
                <a:gd name="connsiteY0" fmla="*/ 1761007 h 4477729"/>
                <a:gd name="connsiteX1" fmla="*/ 3948307 w 4094127"/>
                <a:gd name="connsiteY1" fmla="*/ 2557392 h 4477729"/>
                <a:gd name="connsiteX2" fmla="*/ 4009838 w 4094127"/>
                <a:gd name="connsiteY2" fmla="*/ 3358254 h 4477729"/>
                <a:gd name="connsiteX3" fmla="*/ 4071751 w 4094127"/>
                <a:gd name="connsiteY3" fmla="*/ 4157116 h 4477729"/>
                <a:gd name="connsiteX4" fmla="*/ 4093754 w 4094127"/>
                <a:gd name="connsiteY4" fmla="*/ 4445247 h 4477729"/>
                <a:gd name="connsiteX5" fmla="*/ 4090706 w 4094127"/>
                <a:gd name="connsiteY5" fmla="*/ 4467250 h 4477729"/>
                <a:gd name="connsiteX6" fmla="*/ 4015078 w 4094127"/>
                <a:gd name="connsiteY6" fmla="*/ 4474203 h 4477729"/>
                <a:gd name="connsiteX7" fmla="*/ 3905540 w 4094127"/>
                <a:gd name="connsiteY7" fmla="*/ 4474489 h 4477729"/>
                <a:gd name="connsiteX8" fmla="*/ 3656270 w 4094127"/>
                <a:gd name="connsiteY8" fmla="*/ 4477727 h 4477729"/>
                <a:gd name="connsiteX9" fmla="*/ 3633887 w 4094127"/>
                <a:gd name="connsiteY9" fmla="*/ 4421149 h 4477729"/>
                <a:gd name="connsiteX10" fmla="*/ 3619980 w 4094127"/>
                <a:gd name="connsiteY10" fmla="*/ 4320279 h 4477729"/>
                <a:gd name="connsiteX11" fmla="*/ 3592167 w 4094127"/>
                <a:gd name="connsiteY11" fmla="*/ 4118635 h 4477729"/>
                <a:gd name="connsiteX12" fmla="*/ 3536541 w 4094127"/>
                <a:gd name="connsiteY12" fmla="*/ 3715251 h 4477729"/>
                <a:gd name="connsiteX13" fmla="*/ 3426718 w 4094127"/>
                <a:gd name="connsiteY13" fmla="*/ 2925533 h 4477729"/>
                <a:gd name="connsiteX14" fmla="*/ 3392333 w 4094127"/>
                <a:gd name="connsiteY14" fmla="*/ 2671692 h 4477729"/>
                <a:gd name="connsiteX15" fmla="*/ 3355852 w 4094127"/>
                <a:gd name="connsiteY15" fmla="*/ 2435853 h 4477729"/>
                <a:gd name="connsiteX16" fmla="*/ 3352995 w 4094127"/>
                <a:gd name="connsiteY16" fmla="*/ 2438615 h 4477729"/>
                <a:gd name="connsiteX17" fmla="*/ 3343374 w 4094127"/>
                <a:gd name="connsiteY17" fmla="*/ 2447950 h 4477729"/>
                <a:gd name="connsiteX18" fmla="*/ 3336993 w 4094127"/>
                <a:gd name="connsiteY18" fmla="*/ 2453951 h 4477729"/>
                <a:gd name="connsiteX19" fmla="*/ 3278128 w 4094127"/>
                <a:gd name="connsiteY19" fmla="*/ 2510910 h 4477729"/>
                <a:gd name="connsiteX20" fmla="*/ 3204024 w 4094127"/>
                <a:gd name="connsiteY20" fmla="*/ 2580348 h 4477729"/>
                <a:gd name="connsiteX21" fmla="*/ 3055815 w 4094127"/>
                <a:gd name="connsiteY21" fmla="*/ 2719127 h 4477729"/>
                <a:gd name="connsiteX22" fmla="*/ 2759397 w 4094127"/>
                <a:gd name="connsiteY22" fmla="*/ 2996685 h 4477729"/>
                <a:gd name="connsiteX23" fmla="*/ 2600329 w 4094127"/>
                <a:gd name="connsiteY23" fmla="*/ 3144799 h 4477729"/>
                <a:gd name="connsiteX24" fmla="*/ 2420497 w 4094127"/>
                <a:gd name="connsiteY24" fmla="*/ 3315201 h 4477729"/>
                <a:gd name="connsiteX25" fmla="*/ 2199327 w 4094127"/>
                <a:gd name="connsiteY25" fmla="*/ 3520656 h 4477729"/>
                <a:gd name="connsiteX26" fmla="*/ 1775369 w 4094127"/>
                <a:gd name="connsiteY26" fmla="*/ 3664197 h 4477729"/>
                <a:gd name="connsiteX27" fmla="*/ 1410466 w 4094127"/>
                <a:gd name="connsiteY27" fmla="*/ 3655339 h 4477729"/>
                <a:gd name="connsiteX28" fmla="*/ 1125478 w 4094127"/>
                <a:gd name="connsiteY28" fmla="*/ 3559327 h 4477729"/>
                <a:gd name="connsiteX29" fmla="*/ 689995 w 4094127"/>
                <a:gd name="connsiteY29" fmla="*/ 3272148 h 4477729"/>
                <a:gd name="connsiteX30" fmla="*/ 543215 w 4094127"/>
                <a:gd name="connsiteY30" fmla="*/ 3155943 h 4477729"/>
                <a:gd name="connsiteX31" fmla="*/ 264037 w 4094127"/>
                <a:gd name="connsiteY31" fmla="*/ 2916485 h 4477729"/>
                <a:gd name="connsiteX32" fmla="*/ 98492 w 4094127"/>
                <a:gd name="connsiteY32" fmla="*/ 2740177 h 4477729"/>
                <a:gd name="connsiteX33" fmla="*/ 6671 w 4094127"/>
                <a:gd name="connsiteY33" fmla="*/ 2595397 h 4477729"/>
                <a:gd name="connsiteX34" fmla="*/ 21435 w 4094127"/>
                <a:gd name="connsiteY34" fmla="*/ 2435186 h 4477729"/>
                <a:gd name="connsiteX35" fmla="*/ 110399 w 4094127"/>
                <a:gd name="connsiteY35" fmla="*/ 2384132 h 4477729"/>
                <a:gd name="connsiteX36" fmla="*/ 141641 w 4094127"/>
                <a:gd name="connsiteY36" fmla="*/ 2396991 h 4477729"/>
                <a:gd name="connsiteX37" fmla="*/ 321663 w 4094127"/>
                <a:gd name="connsiteY37" fmla="*/ 2843714 h 4477729"/>
                <a:gd name="connsiteX38" fmla="*/ 554740 w 4094127"/>
                <a:gd name="connsiteY38" fmla="*/ 2944393 h 4477729"/>
                <a:gd name="connsiteX39" fmla="*/ 756194 w 4094127"/>
                <a:gd name="connsiteY39" fmla="*/ 2765799 h 4477729"/>
                <a:gd name="connsiteX40" fmla="*/ 1066137 w 4094127"/>
                <a:gd name="connsiteY40" fmla="*/ 2178393 h 4477729"/>
                <a:gd name="connsiteX41" fmla="*/ 1072805 w 4094127"/>
                <a:gd name="connsiteY41" fmla="*/ 1921598 h 4477729"/>
                <a:gd name="connsiteX42" fmla="*/ 1053279 w 4094127"/>
                <a:gd name="connsiteY42" fmla="*/ 1911311 h 4477729"/>
                <a:gd name="connsiteX43" fmla="*/ 1040134 w 4094127"/>
                <a:gd name="connsiteY43" fmla="*/ 1911597 h 4477729"/>
                <a:gd name="connsiteX44" fmla="*/ 1038801 w 4094127"/>
                <a:gd name="connsiteY44" fmla="*/ 1853114 h 4477729"/>
                <a:gd name="connsiteX45" fmla="*/ 1119954 w 4094127"/>
                <a:gd name="connsiteY45" fmla="*/ 1912454 h 4477729"/>
                <a:gd name="connsiteX46" fmla="*/ 1206060 w 4094127"/>
                <a:gd name="connsiteY46" fmla="*/ 1986654 h 4477729"/>
                <a:gd name="connsiteX47" fmla="*/ 1500572 w 4094127"/>
                <a:gd name="connsiteY47" fmla="*/ 2153818 h 4477729"/>
                <a:gd name="connsiteX48" fmla="*/ 1670213 w 4094127"/>
                <a:gd name="connsiteY48" fmla="*/ 2118480 h 4477729"/>
                <a:gd name="connsiteX49" fmla="*/ 1820232 w 4094127"/>
                <a:gd name="connsiteY49" fmla="*/ 2018849 h 4477729"/>
                <a:gd name="connsiteX50" fmla="*/ 1901956 w 4094127"/>
                <a:gd name="connsiteY50" fmla="*/ 1955317 h 4477729"/>
                <a:gd name="connsiteX51" fmla="*/ 2162941 w 4094127"/>
                <a:gd name="connsiteY51" fmla="*/ 1728717 h 4477729"/>
                <a:gd name="connsiteX52" fmla="*/ 2425260 w 4094127"/>
                <a:gd name="connsiteY52" fmla="*/ 1467256 h 4477729"/>
                <a:gd name="connsiteX53" fmla="*/ 2620903 w 4094127"/>
                <a:gd name="connsiteY53" fmla="*/ 1246085 h 4477729"/>
                <a:gd name="connsiteX54" fmla="*/ 2795877 w 4094127"/>
                <a:gd name="connsiteY54" fmla="*/ 1029392 h 4477729"/>
                <a:gd name="connsiteX55" fmla="*/ 2963327 w 4094127"/>
                <a:gd name="connsiteY55" fmla="*/ 734498 h 4477729"/>
                <a:gd name="connsiteX56" fmla="*/ 3094867 w 4094127"/>
                <a:gd name="connsiteY56" fmla="*/ 321970 h 4477729"/>
                <a:gd name="connsiteX57" fmla="*/ 3097534 w 4094127"/>
                <a:gd name="connsiteY57" fmla="*/ 308540 h 4477729"/>
                <a:gd name="connsiteX58" fmla="*/ 3103820 w 4094127"/>
                <a:gd name="connsiteY58" fmla="*/ 265772 h 4477729"/>
                <a:gd name="connsiteX59" fmla="*/ 3111250 w 4094127"/>
                <a:gd name="connsiteY59" fmla="*/ 259772 h 4477729"/>
                <a:gd name="connsiteX60" fmla="*/ 3738376 w 4094127"/>
                <a:gd name="connsiteY60" fmla="*/ 977 h 4477729"/>
                <a:gd name="connsiteX61" fmla="*/ 3756283 w 4094127"/>
                <a:gd name="connsiteY61" fmla="*/ 59651 h 4477729"/>
                <a:gd name="connsiteX62" fmla="*/ 3855534 w 4094127"/>
                <a:gd name="connsiteY62" fmla="*/ 252437 h 4477729"/>
                <a:gd name="connsiteX0" fmla="*/ 3887252 w 4094127"/>
                <a:gd name="connsiteY0" fmla="*/ 1760036 h 4476758"/>
                <a:gd name="connsiteX1" fmla="*/ 3948307 w 4094127"/>
                <a:gd name="connsiteY1" fmla="*/ 2556421 h 4476758"/>
                <a:gd name="connsiteX2" fmla="*/ 4009838 w 4094127"/>
                <a:gd name="connsiteY2" fmla="*/ 3357283 h 4476758"/>
                <a:gd name="connsiteX3" fmla="*/ 4071751 w 4094127"/>
                <a:gd name="connsiteY3" fmla="*/ 4156145 h 4476758"/>
                <a:gd name="connsiteX4" fmla="*/ 4093754 w 4094127"/>
                <a:gd name="connsiteY4" fmla="*/ 4444276 h 4476758"/>
                <a:gd name="connsiteX5" fmla="*/ 4090706 w 4094127"/>
                <a:gd name="connsiteY5" fmla="*/ 4466279 h 4476758"/>
                <a:gd name="connsiteX6" fmla="*/ 4015078 w 4094127"/>
                <a:gd name="connsiteY6" fmla="*/ 4473232 h 4476758"/>
                <a:gd name="connsiteX7" fmla="*/ 3905540 w 4094127"/>
                <a:gd name="connsiteY7" fmla="*/ 4473518 h 4476758"/>
                <a:gd name="connsiteX8" fmla="*/ 3656270 w 4094127"/>
                <a:gd name="connsiteY8" fmla="*/ 4476756 h 4476758"/>
                <a:gd name="connsiteX9" fmla="*/ 3633887 w 4094127"/>
                <a:gd name="connsiteY9" fmla="*/ 4420178 h 4476758"/>
                <a:gd name="connsiteX10" fmla="*/ 3619980 w 4094127"/>
                <a:gd name="connsiteY10" fmla="*/ 4319308 h 4476758"/>
                <a:gd name="connsiteX11" fmla="*/ 3592167 w 4094127"/>
                <a:gd name="connsiteY11" fmla="*/ 4117664 h 4476758"/>
                <a:gd name="connsiteX12" fmla="*/ 3536541 w 4094127"/>
                <a:gd name="connsiteY12" fmla="*/ 3714280 h 4476758"/>
                <a:gd name="connsiteX13" fmla="*/ 3426718 w 4094127"/>
                <a:gd name="connsiteY13" fmla="*/ 2924562 h 4476758"/>
                <a:gd name="connsiteX14" fmla="*/ 3392333 w 4094127"/>
                <a:gd name="connsiteY14" fmla="*/ 2670721 h 4476758"/>
                <a:gd name="connsiteX15" fmla="*/ 3355852 w 4094127"/>
                <a:gd name="connsiteY15" fmla="*/ 2434882 h 4476758"/>
                <a:gd name="connsiteX16" fmla="*/ 3352995 w 4094127"/>
                <a:gd name="connsiteY16" fmla="*/ 2437644 h 4476758"/>
                <a:gd name="connsiteX17" fmla="*/ 3343374 w 4094127"/>
                <a:gd name="connsiteY17" fmla="*/ 2446979 h 4476758"/>
                <a:gd name="connsiteX18" fmla="*/ 3336993 w 4094127"/>
                <a:gd name="connsiteY18" fmla="*/ 2452980 h 4476758"/>
                <a:gd name="connsiteX19" fmla="*/ 3278128 w 4094127"/>
                <a:gd name="connsiteY19" fmla="*/ 2509939 h 4476758"/>
                <a:gd name="connsiteX20" fmla="*/ 3204024 w 4094127"/>
                <a:gd name="connsiteY20" fmla="*/ 2579377 h 4476758"/>
                <a:gd name="connsiteX21" fmla="*/ 3055815 w 4094127"/>
                <a:gd name="connsiteY21" fmla="*/ 2718156 h 4476758"/>
                <a:gd name="connsiteX22" fmla="*/ 2759397 w 4094127"/>
                <a:gd name="connsiteY22" fmla="*/ 2995714 h 4476758"/>
                <a:gd name="connsiteX23" fmla="*/ 2600329 w 4094127"/>
                <a:gd name="connsiteY23" fmla="*/ 3143828 h 4476758"/>
                <a:gd name="connsiteX24" fmla="*/ 2420497 w 4094127"/>
                <a:gd name="connsiteY24" fmla="*/ 3314230 h 4476758"/>
                <a:gd name="connsiteX25" fmla="*/ 2199327 w 4094127"/>
                <a:gd name="connsiteY25" fmla="*/ 3519685 h 4476758"/>
                <a:gd name="connsiteX26" fmla="*/ 1775369 w 4094127"/>
                <a:gd name="connsiteY26" fmla="*/ 3663226 h 4476758"/>
                <a:gd name="connsiteX27" fmla="*/ 1410466 w 4094127"/>
                <a:gd name="connsiteY27" fmla="*/ 3654368 h 4476758"/>
                <a:gd name="connsiteX28" fmla="*/ 1125478 w 4094127"/>
                <a:gd name="connsiteY28" fmla="*/ 3558356 h 4476758"/>
                <a:gd name="connsiteX29" fmla="*/ 689995 w 4094127"/>
                <a:gd name="connsiteY29" fmla="*/ 3271177 h 4476758"/>
                <a:gd name="connsiteX30" fmla="*/ 543215 w 4094127"/>
                <a:gd name="connsiteY30" fmla="*/ 3154972 h 4476758"/>
                <a:gd name="connsiteX31" fmla="*/ 264037 w 4094127"/>
                <a:gd name="connsiteY31" fmla="*/ 2915514 h 4476758"/>
                <a:gd name="connsiteX32" fmla="*/ 98492 w 4094127"/>
                <a:gd name="connsiteY32" fmla="*/ 2739206 h 4476758"/>
                <a:gd name="connsiteX33" fmla="*/ 6671 w 4094127"/>
                <a:gd name="connsiteY33" fmla="*/ 2594426 h 4476758"/>
                <a:gd name="connsiteX34" fmla="*/ 21435 w 4094127"/>
                <a:gd name="connsiteY34" fmla="*/ 2434215 h 4476758"/>
                <a:gd name="connsiteX35" fmla="*/ 110399 w 4094127"/>
                <a:gd name="connsiteY35" fmla="*/ 2383161 h 4476758"/>
                <a:gd name="connsiteX36" fmla="*/ 141641 w 4094127"/>
                <a:gd name="connsiteY36" fmla="*/ 2396020 h 4476758"/>
                <a:gd name="connsiteX37" fmla="*/ 321663 w 4094127"/>
                <a:gd name="connsiteY37" fmla="*/ 2842743 h 4476758"/>
                <a:gd name="connsiteX38" fmla="*/ 554740 w 4094127"/>
                <a:gd name="connsiteY38" fmla="*/ 2943422 h 4476758"/>
                <a:gd name="connsiteX39" fmla="*/ 756194 w 4094127"/>
                <a:gd name="connsiteY39" fmla="*/ 2764828 h 4476758"/>
                <a:gd name="connsiteX40" fmla="*/ 1066137 w 4094127"/>
                <a:gd name="connsiteY40" fmla="*/ 2177422 h 4476758"/>
                <a:gd name="connsiteX41" fmla="*/ 1072805 w 4094127"/>
                <a:gd name="connsiteY41" fmla="*/ 1920627 h 4476758"/>
                <a:gd name="connsiteX42" fmla="*/ 1053279 w 4094127"/>
                <a:gd name="connsiteY42" fmla="*/ 1910340 h 4476758"/>
                <a:gd name="connsiteX43" fmla="*/ 1040134 w 4094127"/>
                <a:gd name="connsiteY43" fmla="*/ 1910626 h 4476758"/>
                <a:gd name="connsiteX44" fmla="*/ 1038801 w 4094127"/>
                <a:gd name="connsiteY44" fmla="*/ 1852143 h 4476758"/>
                <a:gd name="connsiteX45" fmla="*/ 1119954 w 4094127"/>
                <a:gd name="connsiteY45" fmla="*/ 1911483 h 4476758"/>
                <a:gd name="connsiteX46" fmla="*/ 1206060 w 4094127"/>
                <a:gd name="connsiteY46" fmla="*/ 1985683 h 4476758"/>
                <a:gd name="connsiteX47" fmla="*/ 1500572 w 4094127"/>
                <a:gd name="connsiteY47" fmla="*/ 2152847 h 4476758"/>
                <a:gd name="connsiteX48" fmla="*/ 1670213 w 4094127"/>
                <a:gd name="connsiteY48" fmla="*/ 2117509 h 4476758"/>
                <a:gd name="connsiteX49" fmla="*/ 1820232 w 4094127"/>
                <a:gd name="connsiteY49" fmla="*/ 2017878 h 4476758"/>
                <a:gd name="connsiteX50" fmla="*/ 1901956 w 4094127"/>
                <a:gd name="connsiteY50" fmla="*/ 1954346 h 4476758"/>
                <a:gd name="connsiteX51" fmla="*/ 2162941 w 4094127"/>
                <a:gd name="connsiteY51" fmla="*/ 1727746 h 4476758"/>
                <a:gd name="connsiteX52" fmla="*/ 2425260 w 4094127"/>
                <a:gd name="connsiteY52" fmla="*/ 1466285 h 4476758"/>
                <a:gd name="connsiteX53" fmla="*/ 2620903 w 4094127"/>
                <a:gd name="connsiteY53" fmla="*/ 1245114 h 4476758"/>
                <a:gd name="connsiteX54" fmla="*/ 2795877 w 4094127"/>
                <a:gd name="connsiteY54" fmla="*/ 1028421 h 4476758"/>
                <a:gd name="connsiteX55" fmla="*/ 2963327 w 4094127"/>
                <a:gd name="connsiteY55" fmla="*/ 733527 h 4476758"/>
                <a:gd name="connsiteX56" fmla="*/ 3094867 w 4094127"/>
                <a:gd name="connsiteY56" fmla="*/ 320999 h 4476758"/>
                <a:gd name="connsiteX57" fmla="*/ 3097534 w 4094127"/>
                <a:gd name="connsiteY57" fmla="*/ 307569 h 4476758"/>
                <a:gd name="connsiteX58" fmla="*/ 3103820 w 4094127"/>
                <a:gd name="connsiteY58" fmla="*/ 264801 h 4476758"/>
                <a:gd name="connsiteX59" fmla="*/ 3111250 w 4094127"/>
                <a:gd name="connsiteY59" fmla="*/ 258801 h 4476758"/>
                <a:gd name="connsiteX60" fmla="*/ 3738376 w 4094127"/>
                <a:gd name="connsiteY60" fmla="*/ 6 h 4476758"/>
                <a:gd name="connsiteX61" fmla="*/ 3855534 w 4094127"/>
                <a:gd name="connsiteY61" fmla="*/ 251466 h 4476758"/>
                <a:gd name="connsiteX0" fmla="*/ 3887252 w 4094127"/>
                <a:gd name="connsiteY0" fmla="*/ 1760030 h 4476752"/>
                <a:gd name="connsiteX1" fmla="*/ 3948307 w 4094127"/>
                <a:gd name="connsiteY1" fmla="*/ 2556415 h 4476752"/>
                <a:gd name="connsiteX2" fmla="*/ 4009838 w 4094127"/>
                <a:gd name="connsiteY2" fmla="*/ 3357277 h 4476752"/>
                <a:gd name="connsiteX3" fmla="*/ 4071751 w 4094127"/>
                <a:gd name="connsiteY3" fmla="*/ 4156139 h 4476752"/>
                <a:gd name="connsiteX4" fmla="*/ 4093754 w 4094127"/>
                <a:gd name="connsiteY4" fmla="*/ 4444270 h 4476752"/>
                <a:gd name="connsiteX5" fmla="*/ 4090706 w 4094127"/>
                <a:gd name="connsiteY5" fmla="*/ 4466273 h 4476752"/>
                <a:gd name="connsiteX6" fmla="*/ 4015078 w 4094127"/>
                <a:gd name="connsiteY6" fmla="*/ 4473226 h 4476752"/>
                <a:gd name="connsiteX7" fmla="*/ 3905540 w 4094127"/>
                <a:gd name="connsiteY7" fmla="*/ 4473512 h 4476752"/>
                <a:gd name="connsiteX8" fmla="*/ 3656270 w 4094127"/>
                <a:gd name="connsiteY8" fmla="*/ 4476750 h 4476752"/>
                <a:gd name="connsiteX9" fmla="*/ 3633887 w 4094127"/>
                <a:gd name="connsiteY9" fmla="*/ 4420172 h 4476752"/>
                <a:gd name="connsiteX10" fmla="*/ 3619980 w 4094127"/>
                <a:gd name="connsiteY10" fmla="*/ 4319302 h 4476752"/>
                <a:gd name="connsiteX11" fmla="*/ 3592167 w 4094127"/>
                <a:gd name="connsiteY11" fmla="*/ 4117658 h 4476752"/>
                <a:gd name="connsiteX12" fmla="*/ 3536541 w 4094127"/>
                <a:gd name="connsiteY12" fmla="*/ 3714274 h 4476752"/>
                <a:gd name="connsiteX13" fmla="*/ 3426718 w 4094127"/>
                <a:gd name="connsiteY13" fmla="*/ 2924556 h 4476752"/>
                <a:gd name="connsiteX14" fmla="*/ 3392333 w 4094127"/>
                <a:gd name="connsiteY14" fmla="*/ 2670715 h 4476752"/>
                <a:gd name="connsiteX15" fmla="*/ 3355852 w 4094127"/>
                <a:gd name="connsiteY15" fmla="*/ 2434876 h 4476752"/>
                <a:gd name="connsiteX16" fmla="*/ 3352995 w 4094127"/>
                <a:gd name="connsiteY16" fmla="*/ 2437638 h 4476752"/>
                <a:gd name="connsiteX17" fmla="*/ 3343374 w 4094127"/>
                <a:gd name="connsiteY17" fmla="*/ 2446973 h 4476752"/>
                <a:gd name="connsiteX18" fmla="*/ 3336993 w 4094127"/>
                <a:gd name="connsiteY18" fmla="*/ 2452974 h 4476752"/>
                <a:gd name="connsiteX19" fmla="*/ 3278128 w 4094127"/>
                <a:gd name="connsiteY19" fmla="*/ 2509933 h 4476752"/>
                <a:gd name="connsiteX20" fmla="*/ 3204024 w 4094127"/>
                <a:gd name="connsiteY20" fmla="*/ 2579371 h 4476752"/>
                <a:gd name="connsiteX21" fmla="*/ 3055815 w 4094127"/>
                <a:gd name="connsiteY21" fmla="*/ 2718150 h 4476752"/>
                <a:gd name="connsiteX22" fmla="*/ 2759397 w 4094127"/>
                <a:gd name="connsiteY22" fmla="*/ 2995708 h 4476752"/>
                <a:gd name="connsiteX23" fmla="*/ 2600329 w 4094127"/>
                <a:gd name="connsiteY23" fmla="*/ 3143822 h 4476752"/>
                <a:gd name="connsiteX24" fmla="*/ 2420497 w 4094127"/>
                <a:gd name="connsiteY24" fmla="*/ 3314224 h 4476752"/>
                <a:gd name="connsiteX25" fmla="*/ 2199327 w 4094127"/>
                <a:gd name="connsiteY25" fmla="*/ 3519679 h 4476752"/>
                <a:gd name="connsiteX26" fmla="*/ 1775369 w 4094127"/>
                <a:gd name="connsiteY26" fmla="*/ 3663220 h 4476752"/>
                <a:gd name="connsiteX27" fmla="*/ 1410466 w 4094127"/>
                <a:gd name="connsiteY27" fmla="*/ 3654362 h 4476752"/>
                <a:gd name="connsiteX28" fmla="*/ 1125478 w 4094127"/>
                <a:gd name="connsiteY28" fmla="*/ 3558350 h 4476752"/>
                <a:gd name="connsiteX29" fmla="*/ 689995 w 4094127"/>
                <a:gd name="connsiteY29" fmla="*/ 3271171 h 4476752"/>
                <a:gd name="connsiteX30" fmla="*/ 543215 w 4094127"/>
                <a:gd name="connsiteY30" fmla="*/ 3154966 h 4476752"/>
                <a:gd name="connsiteX31" fmla="*/ 264037 w 4094127"/>
                <a:gd name="connsiteY31" fmla="*/ 2915508 h 4476752"/>
                <a:gd name="connsiteX32" fmla="*/ 98492 w 4094127"/>
                <a:gd name="connsiteY32" fmla="*/ 2739200 h 4476752"/>
                <a:gd name="connsiteX33" fmla="*/ 6671 w 4094127"/>
                <a:gd name="connsiteY33" fmla="*/ 2594420 h 4476752"/>
                <a:gd name="connsiteX34" fmla="*/ 21435 w 4094127"/>
                <a:gd name="connsiteY34" fmla="*/ 2434209 h 4476752"/>
                <a:gd name="connsiteX35" fmla="*/ 110399 w 4094127"/>
                <a:gd name="connsiteY35" fmla="*/ 2383155 h 4476752"/>
                <a:gd name="connsiteX36" fmla="*/ 141641 w 4094127"/>
                <a:gd name="connsiteY36" fmla="*/ 2396014 h 4476752"/>
                <a:gd name="connsiteX37" fmla="*/ 321663 w 4094127"/>
                <a:gd name="connsiteY37" fmla="*/ 2842737 h 4476752"/>
                <a:gd name="connsiteX38" fmla="*/ 554740 w 4094127"/>
                <a:gd name="connsiteY38" fmla="*/ 2943416 h 4476752"/>
                <a:gd name="connsiteX39" fmla="*/ 756194 w 4094127"/>
                <a:gd name="connsiteY39" fmla="*/ 2764822 h 4476752"/>
                <a:gd name="connsiteX40" fmla="*/ 1066137 w 4094127"/>
                <a:gd name="connsiteY40" fmla="*/ 2177416 h 4476752"/>
                <a:gd name="connsiteX41" fmla="*/ 1072805 w 4094127"/>
                <a:gd name="connsiteY41" fmla="*/ 1920621 h 4476752"/>
                <a:gd name="connsiteX42" fmla="*/ 1053279 w 4094127"/>
                <a:gd name="connsiteY42" fmla="*/ 1910334 h 4476752"/>
                <a:gd name="connsiteX43" fmla="*/ 1040134 w 4094127"/>
                <a:gd name="connsiteY43" fmla="*/ 1910620 h 4476752"/>
                <a:gd name="connsiteX44" fmla="*/ 1038801 w 4094127"/>
                <a:gd name="connsiteY44" fmla="*/ 1852137 h 4476752"/>
                <a:gd name="connsiteX45" fmla="*/ 1119954 w 4094127"/>
                <a:gd name="connsiteY45" fmla="*/ 1911477 h 4476752"/>
                <a:gd name="connsiteX46" fmla="*/ 1206060 w 4094127"/>
                <a:gd name="connsiteY46" fmla="*/ 1985677 h 4476752"/>
                <a:gd name="connsiteX47" fmla="*/ 1500572 w 4094127"/>
                <a:gd name="connsiteY47" fmla="*/ 2152841 h 4476752"/>
                <a:gd name="connsiteX48" fmla="*/ 1670213 w 4094127"/>
                <a:gd name="connsiteY48" fmla="*/ 2117503 h 4476752"/>
                <a:gd name="connsiteX49" fmla="*/ 1820232 w 4094127"/>
                <a:gd name="connsiteY49" fmla="*/ 2017872 h 4476752"/>
                <a:gd name="connsiteX50" fmla="*/ 1901956 w 4094127"/>
                <a:gd name="connsiteY50" fmla="*/ 1954340 h 4476752"/>
                <a:gd name="connsiteX51" fmla="*/ 2162941 w 4094127"/>
                <a:gd name="connsiteY51" fmla="*/ 1727740 h 4476752"/>
                <a:gd name="connsiteX52" fmla="*/ 2425260 w 4094127"/>
                <a:gd name="connsiteY52" fmla="*/ 1466279 h 4476752"/>
                <a:gd name="connsiteX53" fmla="*/ 2620903 w 4094127"/>
                <a:gd name="connsiteY53" fmla="*/ 1245108 h 4476752"/>
                <a:gd name="connsiteX54" fmla="*/ 2795877 w 4094127"/>
                <a:gd name="connsiteY54" fmla="*/ 1028415 h 4476752"/>
                <a:gd name="connsiteX55" fmla="*/ 2963327 w 4094127"/>
                <a:gd name="connsiteY55" fmla="*/ 733521 h 4476752"/>
                <a:gd name="connsiteX56" fmla="*/ 3094867 w 4094127"/>
                <a:gd name="connsiteY56" fmla="*/ 320993 h 4476752"/>
                <a:gd name="connsiteX57" fmla="*/ 3097534 w 4094127"/>
                <a:gd name="connsiteY57" fmla="*/ 307563 h 4476752"/>
                <a:gd name="connsiteX58" fmla="*/ 3103820 w 4094127"/>
                <a:gd name="connsiteY58" fmla="*/ 264795 h 4476752"/>
                <a:gd name="connsiteX59" fmla="*/ 3111250 w 4094127"/>
                <a:gd name="connsiteY59" fmla="*/ 258795 h 4476752"/>
                <a:gd name="connsiteX60" fmla="*/ 3738376 w 4094127"/>
                <a:gd name="connsiteY60" fmla="*/ 0 h 4476752"/>
                <a:gd name="connsiteX0" fmla="*/ 3948307 w 4094127"/>
                <a:gd name="connsiteY0" fmla="*/ 2556415 h 4476752"/>
                <a:gd name="connsiteX1" fmla="*/ 4009838 w 4094127"/>
                <a:gd name="connsiteY1" fmla="*/ 3357277 h 4476752"/>
                <a:gd name="connsiteX2" fmla="*/ 4071751 w 4094127"/>
                <a:gd name="connsiteY2" fmla="*/ 4156139 h 4476752"/>
                <a:gd name="connsiteX3" fmla="*/ 4093754 w 4094127"/>
                <a:gd name="connsiteY3" fmla="*/ 4444270 h 4476752"/>
                <a:gd name="connsiteX4" fmla="*/ 4090706 w 4094127"/>
                <a:gd name="connsiteY4" fmla="*/ 4466273 h 4476752"/>
                <a:gd name="connsiteX5" fmla="*/ 4015078 w 4094127"/>
                <a:gd name="connsiteY5" fmla="*/ 4473226 h 4476752"/>
                <a:gd name="connsiteX6" fmla="*/ 3905540 w 4094127"/>
                <a:gd name="connsiteY6" fmla="*/ 4473512 h 4476752"/>
                <a:gd name="connsiteX7" fmla="*/ 3656270 w 4094127"/>
                <a:gd name="connsiteY7" fmla="*/ 4476750 h 4476752"/>
                <a:gd name="connsiteX8" fmla="*/ 3633887 w 4094127"/>
                <a:gd name="connsiteY8" fmla="*/ 4420172 h 4476752"/>
                <a:gd name="connsiteX9" fmla="*/ 3619980 w 4094127"/>
                <a:gd name="connsiteY9" fmla="*/ 4319302 h 4476752"/>
                <a:gd name="connsiteX10" fmla="*/ 3592167 w 4094127"/>
                <a:gd name="connsiteY10" fmla="*/ 4117658 h 4476752"/>
                <a:gd name="connsiteX11" fmla="*/ 3536541 w 4094127"/>
                <a:gd name="connsiteY11" fmla="*/ 3714274 h 4476752"/>
                <a:gd name="connsiteX12" fmla="*/ 3426718 w 4094127"/>
                <a:gd name="connsiteY12" fmla="*/ 2924556 h 4476752"/>
                <a:gd name="connsiteX13" fmla="*/ 3392333 w 4094127"/>
                <a:gd name="connsiteY13" fmla="*/ 2670715 h 4476752"/>
                <a:gd name="connsiteX14" fmla="*/ 3355852 w 4094127"/>
                <a:gd name="connsiteY14" fmla="*/ 2434876 h 4476752"/>
                <a:gd name="connsiteX15" fmla="*/ 3352995 w 4094127"/>
                <a:gd name="connsiteY15" fmla="*/ 2437638 h 4476752"/>
                <a:gd name="connsiteX16" fmla="*/ 3343374 w 4094127"/>
                <a:gd name="connsiteY16" fmla="*/ 2446973 h 4476752"/>
                <a:gd name="connsiteX17" fmla="*/ 3336993 w 4094127"/>
                <a:gd name="connsiteY17" fmla="*/ 2452974 h 4476752"/>
                <a:gd name="connsiteX18" fmla="*/ 3278128 w 4094127"/>
                <a:gd name="connsiteY18" fmla="*/ 2509933 h 4476752"/>
                <a:gd name="connsiteX19" fmla="*/ 3204024 w 4094127"/>
                <a:gd name="connsiteY19" fmla="*/ 2579371 h 4476752"/>
                <a:gd name="connsiteX20" fmla="*/ 3055815 w 4094127"/>
                <a:gd name="connsiteY20" fmla="*/ 2718150 h 4476752"/>
                <a:gd name="connsiteX21" fmla="*/ 2759397 w 4094127"/>
                <a:gd name="connsiteY21" fmla="*/ 2995708 h 4476752"/>
                <a:gd name="connsiteX22" fmla="*/ 2600329 w 4094127"/>
                <a:gd name="connsiteY22" fmla="*/ 3143822 h 4476752"/>
                <a:gd name="connsiteX23" fmla="*/ 2420497 w 4094127"/>
                <a:gd name="connsiteY23" fmla="*/ 3314224 h 4476752"/>
                <a:gd name="connsiteX24" fmla="*/ 2199327 w 4094127"/>
                <a:gd name="connsiteY24" fmla="*/ 3519679 h 4476752"/>
                <a:gd name="connsiteX25" fmla="*/ 1775369 w 4094127"/>
                <a:gd name="connsiteY25" fmla="*/ 3663220 h 4476752"/>
                <a:gd name="connsiteX26" fmla="*/ 1410466 w 4094127"/>
                <a:gd name="connsiteY26" fmla="*/ 3654362 h 4476752"/>
                <a:gd name="connsiteX27" fmla="*/ 1125478 w 4094127"/>
                <a:gd name="connsiteY27" fmla="*/ 3558350 h 4476752"/>
                <a:gd name="connsiteX28" fmla="*/ 689995 w 4094127"/>
                <a:gd name="connsiteY28" fmla="*/ 3271171 h 4476752"/>
                <a:gd name="connsiteX29" fmla="*/ 543215 w 4094127"/>
                <a:gd name="connsiteY29" fmla="*/ 3154966 h 4476752"/>
                <a:gd name="connsiteX30" fmla="*/ 264037 w 4094127"/>
                <a:gd name="connsiteY30" fmla="*/ 2915508 h 4476752"/>
                <a:gd name="connsiteX31" fmla="*/ 98492 w 4094127"/>
                <a:gd name="connsiteY31" fmla="*/ 2739200 h 4476752"/>
                <a:gd name="connsiteX32" fmla="*/ 6671 w 4094127"/>
                <a:gd name="connsiteY32" fmla="*/ 2594420 h 4476752"/>
                <a:gd name="connsiteX33" fmla="*/ 21435 w 4094127"/>
                <a:gd name="connsiteY33" fmla="*/ 2434209 h 4476752"/>
                <a:gd name="connsiteX34" fmla="*/ 110399 w 4094127"/>
                <a:gd name="connsiteY34" fmla="*/ 2383155 h 4476752"/>
                <a:gd name="connsiteX35" fmla="*/ 141641 w 4094127"/>
                <a:gd name="connsiteY35" fmla="*/ 2396014 h 4476752"/>
                <a:gd name="connsiteX36" fmla="*/ 321663 w 4094127"/>
                <a:gd name="connsiteY36" fmla="*/ 2842737 h 4476752"/>
                <a:gd name="connsiteX37" fmla="*/ 554740 w 4094127"/>
                <a:gd name="connsiteY37" fmla="*/ 2943416 h 4476752"/>
                <a:gd name="connsiteX38" fmla="*/ 756194 w 4094127"/>
                <a:gd name="connsiteY38" fmla="*/ 2764822 h 4476752"/>
                <a:gd name="connsiteX39" fmla="*/ 1066137 w 4094127"/>
                <a:gd name="connsiteY39" fmla="*/ 2177416 h 4476752"/>
                <a:gd name="connsiteX40" fmla="*/ 1072805 w 4094127"/>
                <a:gd name="connsiteY40" fmla="*/ 1920621 h 4476752"/>
                <a:gd name="connsiteX41" fmla="*/ 1053279 w 4094127"/>
                <a:gd name="connsiteY41" fmla="*/ 1910334 h 4476752"/>
                <a:gd name="connsiteX42" fmla="*/ 1040134 w 4094127"/>
                <a:gd name="connsiteY42" fmla="*/ 1910620 h 4476752"/>
                <a:gd name="connsiteX43" fmla="*/ 1038801 w 4094127"/>
                <a:gd name="connsiteY43" fmla="*/ 1852137 h 4476752"/>
                <a:gd name="connsiteX44" fmla="*/ 1119954 w 4094127"/>
                <a:gd name="connsiteY44" fmla="*/ 1911477 h 4476752"/>
                <a:gd name="connsiteX45" fmla="*/ 1206060 w 4094127"/>
                <a:gd name="connsiteY45" fmla="*/ 1985677 h 4476752"/>
                <a:gd name="connsiteX46" fmla="*/ 1500572 w 4094127"/>
                <a:gd name="connsiteY46" fmla="*/ 2152841 h 4476752"/>
                <a:gd name="connsiteX47" fmla="*/ 1670213 w 4094127"/>
                <a:gd name="connsiteY47" fmla="*/ 2117503 h 4476752"/>
                <a:gd name="connsiteX48" fmla="*/ 1820232 w 4094127"/>
                <a:gd name="connsiteY48" fmla="*/ 2017872 h 4476752"/>
                <a:gd name="connsiteX49" fmla="*/ 1901956 w 4094127"/>
                <a:gd name="connsiteY49" fmla="*/ 1954340 h 4476752"/>
                <a:gd name="connsiteX50" fmla="*/ 2162941 w 4094127"/>
                <a:gd name="connsiteY50" fmla="*/ 1727740 h 4476752"/>
                <a:gd name="connsiteX51" fmla="*/ 2425260 w 4094127"/>
                <a:gd name="connsiteY51" fmla="*/ 1466279 h 4476752"/>
                <a:gd name="connsiteX52" fmla="*/ 2620903 w 4094127"/>
                <a:gd name="connsiteY52" fmla="*/ 1245108 h 4476752"/>
                <a:gd name="connsiteX53" fmla="*/ 2795877 w 4094127"/>
                <a:gd name="connsiteY53" fmla="*/ 1028415 h 4476752"/>
                <a:gd name="connsiteX54" fmla="*/ 2963327 w 4094127"/>
                <a:gd name="connsiteY54" fmla="*/ 733521 h 4476752"/>
                <a:gd name="connsiteX55" fmla="*/ 3094867 w 4094127"/>
                <a:gd name="connsiteY55" fmla="*/ 320993 h 4476752"/>
                <a:gd name="connsiteX56" fmla="*/ 3097534 w 4094127"/>
                <a:gd name="connsiteY56" fmla="*/ 307563 h 4476752"/>
                <a:gd name="connsiteX57" fmla="*/ 3103820 w 4094127"/>
                <a:gd name="connsiteY57" fmla="*/ 264795 h 4476752"/>
                <a:gd name="connsiteX58" fmla="*/ 3111250 w 4094127"/>
                <a:gd name="connsiteY58" fmla="*/ 258795 h 4476752"/>
                <a:gd name="connsiteX59" fmla="*/ 3738376 w 4094127"/>
                <a:gd name="connsiteY59" fmla="*/ 0 h 4476752"/>
                <a:gd name="connsiteX0" fmla="*/ 4009838 w 4094127"/>
                <a:gd name="connsiteY0" fmla="*/ 3357277 h 4476752"/>
                <a:gd name="connsiteX1" fmla="*/ 4071751 w 4094127"/>
                <a:gd name="connsiteY1" fmla="*/ 4156139 h 4476752"/>
                <a:gd name="connsiteX2" fmla="*/ 4093754 w 4094127"/>
                <a:gd name="connsiteY2" fmla="*/ 4444270 h 4476752"/>
                <a:gd name="connsiteX3" fmla="*/ 4090706 w 4094127"/>
                <a:gd name="connsiteY3" fmla="*/ 4466273 h 4476752"/>
                <a:gd name="connsiteX4" fmla="*/ 4015078 w 4094127"/>
                <a:gd name="connsiteY4" fmla="*/ 4473226 h 4476752"/>
                <a:gd name="connsiteX5" fmla="*/ 3905540 w 4094127"/>
                <a:gd name="connsiteY5" fmla="*/ 4473512 h 4476752"/>
                <a:gd name="connsiteX6" fmla="*/ 3656270 w 4094127"/>
                <a:gd name="connsiteY6" fmla="*/ 4476750 h 4476752"/>
                <a:gd name="connsiteX7" fmla="*/ 3633887 w 4094127"/>
                <a:gd name="connsiteY7" fmla="*/ 4420172 h 4476752"/>
                <a:gd name="connsiteX8" fmla="*/ 3619980 w 4094127"/>
                <a:gd name="connsiteY8" fmla="*/ 4319302 h 4476752"/>
                <a:gd name="connsiteX9" fmla="*/ 3592167 w 4094127"/>
                <a:gd name="connsiteY9" fmla="*/ 4117658 h 4476752"/>
                <a:gd name="connsiteX10" fmla="*/ 3536541 w 4094127"/>
                <a:gd name="connsiteY10" fmla="*/ 3714274 h 4476752"/>
                <a:gd name="connsiteX11" fmla="*/ 3426718 w 4094127"/>
                <a:gd name="connsiteY11" fmla="*/ 2924556 h 4476752"/>
                <a:gd name="connsiteX12" fmla="*/ 3392333 w 4094127"/>
                <a:gd name="connsiteY12" fmla="*/ 2670715 h 4476752"/>
                <a:gd name="connsiteX13" fmla="*/ 3355852 w 4094127"/>
                <a:gd name="connsiteY13" fmla="*/ 2434876 h 4476752"/>
                <a:gd name="connsiteX14" fmla="*/ 3352995 w 4094127"/>
                <a:gd name="connsiteY14" fmla="*/ 2437638 h 4476752"/>
                <a:gd name="connsiteX15" fmla="*/ 3343374 w 4094127"/>
                <a:gd name="connsiteY15" fmla="*/ 2446973 h 4476752"/>
                <a:gd name="connsiteX16" fmla="*/ 3336993 w 4094127"/>
                <a:gd name="connsiteY16" fmla="*/ 2452974 h 4476752"/>
                <a:gd name="connsiteX17" fmla="*/ 3278128 w 4094127"/>
                <a:gd name="connsiteY17" fmla="*/ 2509933 h 4476752"/>
                <a:gd name="connsiteX18" fmla="*/ 3204024 w 4094127"/>
                <a:gd name="connsiteY18" fmla="*/ 2579371 h 4476752"/>
                <a:gd name="connsiteX19" fmla="*/ 3055815 w 4094127"/>
                <a:gd name="connsiteY19" fmla="*/ 2718150 h 4476752"/>
                <a:gd name="connsiteX20" fmla="*/ 2759397 w 4094127"/>
                <a:gd name="connsiteY20" fmla="*/ 2995708 h 4476752"/>
                <a:gd name="connsiteX21" fmla="*/ 2600329 w 4094127"/>
                <a:gd name="connsiteY21" fmla="*/ 3143822 h 4476752"/>
                <a:gd name="connsiteX22" fmla="*/ 2420497 w 4094127"/>
                <a:gd name="connsiteY22" fmla="*/ 3314224 h 4476752"/>
                <a:gd name="connsiteX23" fmla="*/ 2199327 w 4094127"/>
                <a:gd name="connsiteY23" fmla="*/ 3519679 h 4476752"/>
                <a:gd name="connsiteX24" fmla="*/ 1775369 w 4094127"/>
                <a:gd name="connsiteY24" fmla="*/ 3663220 h 4476752"/>
                <a:gd name="connsiteX25" fmla="*/ 1410466 w 4094127"/>
                <a:gd name="connsiteY25" fmla="*/ 3654362 h 4476752"/>
                <a:gd name="connsiteX26" fmla="*/ 1125478 w 4094127"/>
                <a:gd name="connsiteY26" fmla="*/ 3558350 h 4476752"/>
                <a:gd name="connsiteX27" fmla="*/ 689995 w 4094127"/>
                <a:gd name="connsiteY27" fmla="*/ 3271171 h 4476752"/>
                <a:gd name="connsiteX28" fmla="*/ 543215 w 4094127"/>
                <a:gd name="connsiteY28" fmla="*/ 3154966 h 4476752"/>
                <a:gd name="connsiteX29" fmla="*/ 264037 w 4094127"/>
                <a:gd name="connsiteY29" fmla="*/ 2915508 h 4476752"/>
                <a:gd name="connsiteX30" fmla="*/ 98492 w 4094127"/>
                <a:gd name="connsiteY30" fmla="*/ 2739200 h 4476752"/>
                <a:gd name="connsiteX31" fmla="*/ 6671 w 4094127"/>
                <a:gd name="connsiteY31" fmla="*/ 2594420 h 4476752"/>
                <a:gd name="connsiteX32" fmla="*/ 21435 w 4094127"/>
                <a:gd name="connsiteY32" fmla="*/ 2434209 h 4476752"/>
                <a:gd name="connsiteX33" fmla="*/ 110399 w 4094127"/>
                <a:gd name="connsiteY33" fmla="*/ 2383155 h 4476752"/>
                <a:gd name="connsiteX34" fmla="*/ 141641 w 4094127"/>
                <a:gd name="connsiteY34" fmla="*/ 2396014 h 4476752"/>
                <a:gd name="connsiteX35" fmla="*/ 321663 w 4094127"/>
                <a:gd name="connsiteY35" fmla="*/ 2842737 h 4476752"/>
                <a:gd name="connsiteX36" fmla="*/ 554740 w 4094127"/>
                <a:gd name="connsiteY36" fmla="*/ 2943416 h 4476752"/>
                <a:gd name="connsiteX37" fmla="*/ 756194 w 4094127"/>
                <a:gd name="connsiteY37" fmla="*/ 2764822 h 4476752"/>
                <a:gd name="connsiteX38" fmla="*/ 1066137 w 4094127"/>
                <a:gd name="connsiteY38" fmla="*/ 2177416 h 4476752"/>
                <a:gd name="connsiteX39" fmla="*/ 1072805 w 4094127"/>
                <a:gd name="connsiteY39" fmla="*/ 1920621 h 4476752"/>
                <a:gd name="connsiteX40" fmla="*/ 1053279 w 4094127"/>
                <a:gd name="connsiteY40" fmla="*/ 1910334 h 4476752"/>
                <a:gd name="connsiteX41" fmla="*/ 1040134 w 4094127"/>
                <a:gd name="connsiteY41" fmla="*/ 1910620 h 4476752"/>
                <a:gd name="connsiteX42" fmla="*/ 1038801 w 4094127"/>
                <a:gd name="connsiteY42" fmla="*/ 1852137 h 4476752"/>
                <a:gd name="connsiteX43" fmla="*/ 1119954 w 4094127"/>
                <a:gd name="connsiteY43" fmla="*/ 1911477 h 4476752"/>
                <a:gd name="connsiteX44" fmla="*/ 1206060 w 4094127"/>
                <a:gd name="connsiteY44" fmla="*/ 1985677 h 4476752"/>
                <a:gd name="connsiteX45" fmla="*/ 1500572 w 4094127"/>
                <a:gd name="connsiteY45" fmla="*/ 2152841 h 4476752"/>
                <a:gd name="connsiteX46" fmla="*/ 1670213 w 4094127"/>
                <a:gd name="connsiteY46" fmla="*/ 2117503 h 4476752"/>
                <a:gd name="connsiteX47" fmla="*/ 1820232 w 4094127"/>
                <a:gd name="connsiteY47" fmla="*/ 2017872 h 4476752"/>
                <a:gd name="connsiteX48" fmla="*/ 1901956 w 4094127"/>
                <a:gd name="connsiteY48" fmla="*/ 1954340 h 4476752"/>
                <a:gd name="connsiteX49" fmla="*/ 2162941 w 4094127"/>
                <a:gd name="connsiteY49" fmla="*/ 1727740 h 4476752"/>
                <a:gd name="connsiteX50" fmla="*/ 2425260 w 4094127"/>
                <a:gd name="connsiteY50" fmla="*/ 1466279 h 4476752"/>
                <a:gd name="connsiteX51" fmla="*/ 2620903 w 4094127"/>
                <a:gd name="connsiteY51" fmla="*/ 1245108 h 4476752"/>
                <a:gd name="connsiteX52" fmla="*/ 2795877 w 4094127"/>
                <a:gd name="connsiteY52" fmla="*/ 1028415 h 4476752"/>
                <a:gd name="connsiteX53" fmla="*/ 2963327 w 4094127"/>
                <a:gd name="connsiteY53" fmla="*/ 733521 h 4476752"/>
                <a:gd name="connsiteX54" fmla="*/ 3094867 w 4094127"/>
                <a:gd name="connsiteY54" fmla="*/ 320993 h 4476752"/>
                <a:gd name="connsiteX55" fmla="*/ 3097534 w 4094127"/>
                <a:gd name="connsiteY55" fmla="*/ 307563 h 4476752"/>
                <a:gd name="connsiteX56" fmla="*/ 3103820 w 4094127"/>
                <a:gd name="connsiteY56" fmla="*/ 264795 h 4476752"/>
                <a:gd name="connsiteX57" fmla="*/ 3111250 w 4094127"/>
                <a:gd name="connsiteY57" fmla="*/ 258795 h 4476752"/>
                <a:gd name="connsiteX58" fmla="*/ 3738376 w 4094127"/>
                <a:gd name="connsiteY58" fmla="*/ 0 h 4476752"/>
                <a:gd name="connsiteX0" fmla="*/ 4071751 w 4094127"/>
                <a:gd name="connsiteY0" fmla="*/ 4156139 h 4476752"/>
                <a:gd name="connsiteX1" fmla="*/ 4093754 w 4094127"/>
                <a:gd name="connsiteY1" fmla="*/ 4444270 h 4476752"/>
                <a:gd name="connsiteX2" fmla="*/ 4090706 w 4094127"/>
                <a:gd name="connsiteY2" fmla="*/ 4466273 h 4476752"/>
                <a:gd name="connsiteX3" fmla="*/ 4015078 w 4094127"/>
                <a:gd name="connsiteY3" fmla="*/ 4473226 h 4476752"/>
                <a:gd name="connsiteX4" fmla="*/ 3905540 w 4094127"/>
                <a:gd name="connsiteY4" fmla="*/ 4473512 h 4476752"/>
                <a:gd name="connsiteX5" fmla="*/ 3656270 w 4094127"/>
                <a:gd name="connsiteY5" fmla="*/ 4476750 h 4476752"/>
                <a:gd name="connsiteX6" fmla="*/ 3633887 w 4094127"/>
                <a:gd name="connsiteY6" fmla="*/ 4420172 h 4476752"/>
                <a:gd name="connsiteX7" fmla="*/ 3619980 w 4094127"/>
                <a:gd name="connsiteY7" fmla="*/ 4319302 h 4476752"/>
                <a:gd name="connsiteX8" fmla="*/ 3592167 w 4094127"/>
                <a:gd name="connsiteY8" fmla="*/ 4117658 h 4476752"/>
                <a:gd name="connsiteX9" fmla="*/ 3536541 w 4094127"/>
                <a:gd name="connsiteY9" fmla="*/ 3714274 h 4476752"/>
                <a:gd name="connsiteX10" fmla="*/ 3426718 w 4094127"/>
                <a:gd name="connsiteY10" fmla="*/ 2924556 h 4476752"/>
                <a:gd name="connsiteX11" fmla="*/ 3392333 w 4094127"/>
                <a:gd name="connsiteY11" fmla="*/ 2670715 h 4476752"/>
                <a:gd name="connsiteX12" fmla="*/ 3355852 w 4094127"/>
                <a:gd name="connsiteY12" fmla="*/ 2434876 h 4476752"/>
                <a:gd name="connsiteX13" fmla="*/ 3352995 w 4094127"/>
                <a:gd name="connsiteY13" fmla="*/ 2437638 h 4476752"/>
                <a:gd name="connsiteX14" fmla="*/ 3343374 w 4094127"/>
                <a:gd name="connsiteY14" fmla="*/ 2446973 h 4476752"/>
                <a:gd name="connsiteX15" fmla="*/ 3336993 w 4094127"/>
                <a:gd name="connsiteY15" fmla="*/ 2452974 h 4476752"/>
                <a:gd name="connsiteX16" fmla="*/ 3278128 w 4094127"/>
                <a:gd name="connsiteY16" fmla="*/ 2509933 h 4476752"/>
                <a:gd name="connsiteX17" fmla="*/ 3204024 w 4094127"/>
                <a:gd name="connsiteY17" fmla="*/ 2579371 h 4476752"/>
                <a:gd name="connsiteX18" fmla="*/ 3055815 w 4094127"/>
                <a:gd name="connsiteY18" fmla="*/ 2718150 h 4476752"/>
                <a:gd name="connsiteX19" fmla="*/ 2759397 w 4094127"/>
                <a:gd name="connsiteY19" fmla="*/ 2995708 h 4476752"/>
                <a:gd name="connsiteX20" fmla="*/ 2600329 w 4094127"/>
                <a:gd name="connsiteY20" fmla="*/ 3143822 h 4476752"/>
                <a:gd name="connsiteX21" fmla="*/ 2420497 w 4094127"/>
                <a:gd name="connsiteY21" fmla="*/ 3314224 h 4476752"/>
                <a:gd name="connsiteX22" fmla="*/ 2199327 w 4094127"/>
                <a:gd name="connsiteY22" fmla="*/ 3519679 h 4476752"/>
                <a:gd name="connsiteX23" fmla="*/ 1775369 w 4094127"/>
                <a:gd name="connsiteY23" fmla="*/ 3663220 h 4476752"/>
                <a:gd name="connsiteX24" fmla="*/ 1410466 w 4094127"/>
                <a:gd name="connsiteY24" fmla="*/ 3654362 h 4476752"/>
                <a:gd name="connsiteX25" fmla="*/ 1125478 w 4094127"/>
                <a:gd name="connsiteY25" fmla="*/ 3558350 h 4476752"/>
                <a:gd name="connsiteX26" fmla="*/ 689995 w 4094127"/>
                <a:gd name="connsiteY26" fmla="*/ 3271171 h 4476752"/>
                <a:gd name="connsiteX27" fmla="*/ 543215 w 4094127"/>
                <a:gd name="connsiteY27" fmla="*/ 3154966 h 4476752"/>
                <a:gd name="connsiteX28" fmla="*/ 264037 w 4094127"/>
                <a:gd name="connsiteY28" fmla="*/ 2915508 h 4476752"/>
                <a:gd name="connsiteX29" fmla="*/ 98492 w 4094127"/>
                <a:gd name="connsiteY29" fmla="*/ 2739200 h 4476752"/>
                <a:gd name="connsiteX30" fmla="*/ 6671 w 4094127"/>
                <a:gd name="connsiteY30" fmla="*/ 2594420 h 4476752"/>
                <a:gd name="connsiteX31" fmla="*/ 21435 w 4094127"/>
                <a:gd name="connsiteY31" fmla="*/ 2434209 h 4476752"/>
                <a:gd name="connsiteX32" fmla="*/ 110399 w 4094127"/>
                <a:gd name="connsiteY32" fmla="*/ 2383155 h 4476752"/>
                <a:gd name="connsiteX33" fmla="*/ 141641 w 4094127"/>
                <a:gd name="connsiteY33" fmla="*/ 2396014 h 4476752"/>
                <a:gd name="connsiteX34" fmla="*/ 321663 w 4094127"/>
                <a:gd name="connsiteY34" fmla="*/ 2842737 h 4476752"/>
                <a:gd name="connsiteX35" fmla="*/ 554740 w 4094127"/>
                <a:gd name="connsiteY35" fmla="*/ 2943416 h 4476752"/>
                <a:gd name="connsiteX36" fmla="*/ 756194 w 4094127"/>
                <a:gd name="connsiteY36" fmla="*/ 2764822 h 4476752"/>
                <a:gd name="connsiteX37" fmla="*/ 1066137 w 4094127"/>
                <a:gd name="connsiteY37" fmla="*/ 2177416 h 4476752"/>
                <a:gd name="connsiteX38" fmla="*/ 1072805 w 4094127"/>
                <a:gd name="connsiteY38" fmla="*/ 1920621 h 4476752"/>
                <a:gd name="connsiteX39" fmla="*/ 1053279 w 4094127"/>
                <a:gd name="connsiteY39" fmla="*/ 1910334 h 4476752"/>
                <a:gd name="connsiteX40" fmla="*/ 1040134 w 4094127"/>
                <a:gd name="connsiteY40" fmla="*/ 1910620 h 4476752"/>
                <a:gd name="connsiteX41" fmla="*/ 1038801 w 4094127"/>
                <a:gd name="connsiteY41" fmla="*/ 1852137 h 4476752"/>
                <a:gd name="connsiteX42" fmla="*/ 1119954 w 4094127"/>
                <a:gd name="connsiteY42" fmla="*/ 1911477 h 4476752"/>
                <a:gd name="connsiteX43" fmla="*/ 1206060 w 4094127"/>
                <a:gd name="connsiteY43" fmla="*/ 1985677 h 4476752"/>
                <a:gd name="connsiteX44" fmla="*/ 1500572 w 4094127"/>
                <a:gd name="connsiteY44" fmla="*/ 2152841 h 4476752"/>
                <a:gd name="connsiteX45" fmla="*/ 1670213 w 4094127"/>
                <a:gd name="connsiteY45" fmla="*/ 2117503 h 4476752"/>
                <a:gd name="connsiteX46" fmla="*/ 1820232 w 4094127"/>
                <a:gd name="connsiteY46" fmla="*/ 2017872 h 4476752"/>
                <a:gd name="connsiteX47" fmla="*/ 1901956 w 4094127"/>
                <a:gd name="connsiteY47" fmla="*/ 1954340 h 4476752"/>
                <a:gd name="connsiteX48" fmla="*/ 2162941 w 4094127"/>
                <a:gd name="connsiteY48" fmla="*/ 1727740 h 4476752"/>
                <a:gd name="connsiteX49" fmla="*/ 2425260 w 4094127"/>
                <a:gd name="connsiteY49" fmla="*/ 1466279 h 4476752"/>
                <a:gd name="connsiteX50" fmla="*/ 2620903 w 4094127"/>
                <a:gd name="connsiteY50" fmla="*/ 1245108 h 4476752"/>
                <a:gd name="connsiteX51" fmla="*/ 2795877 w 4094127"/>
                <a:gd name="connsiteY51" fmla="*/ 1028415 h 4476752"/>
                <a:gd name="connsiteX52" fmla="*/ 2963327 w 4094127"/>
                <a:gd name="connsiteY52" fmla="*/ 733521 h 4476752"/>
                <a:gd name="connsiteX53" fmla="*/ 3094867 w 4094127"/>
                <a:gd name="connsiteY53" fmla="*/ 320993 h 4476752"/>
                <a:gd name="connsiteX54" fmla="*/ 3097534 w 4094127"/>
                <a:gd name="connsiteY54" fmla="*/ 307563 h 4476752"/>
                <a:gd name="connsiteX55" fmla="*/ 3103820 w 4094127"/>
                <a:gd name="connsiteY55" fmla="*/ 264795 h 4476752"/>
                <a:gd name="connsiteX56" fmla="*/ 3111250 w 4094127"/>
                <a:gd name="connsiteY56" fmla="*/ 258795 h 4476752"/>
                <a:gd name="connsiteX57" fmla="*/ 3738376 w 4094127"/>
                <a:gd name="connsiteY57" fmla="*/ 0 h 4476752"/>
                <a:gd name="connsiteX0" fmla="*/ 4093754 w 4094127"/>
                <a:gd name="connsiteY0" fmla="*/ 4444270 h 4476752"/>
                <a:gd name="connsiteX1" fmla="*/ 4090706 w 4094127"/>
                <a:gd name="connsiteY1" fmla="*/ 4466273 h 4476752"/>
                <a:gd name="connsiteX2" fmla="*/ 4015078 w 4094127"/>
                <a:gd name="connsiteY2" fmla="*/ 4473226 h 4476752"/>
                <a:gd name="connsiteX3" fmla="*/ 3905540 w 4094127"/>
                <a:gd name="connsiteY3" fmla="*/ 4473512 h 4476752"/>
                <a:gd name="connsiteX4" fmla="*/ 3656270 w 4094127"/>
                <a:gd name="connsiteY4" fmla="*/ 4476750 h 4476752"/>
                <a:gd name="connsiteX5" fmla="*/ 3633887 w 4094127"/>
                <a:gd name="connsiteY5" fmla="*/ 4420172 h 4476752"/>
                <a:gd name="connsiteX6" fmla="*/ 3619980 w 4094127"/>
                <a:gd name="connsiteY6" fmla="*/ 4319302 h 4476752"/>
                <a:gd name="connsiteX7" fmla="*/ 3592167 w 4094127"/>
                <a:gd name="connsiteY7" fmla="*/ 4117658 h 4476752"/>
                <a:gd name="connsiteX8" fmla="*/ 3536541 w 4094127"/>
                <a:gd name="connsiteY8" fmla="*/ 3714274 h 4476752"/>
                <a:gd name="connsiteX9" fmla="*/ 3426718 w 4094127"/>
                <a:gd name="connsiteY9" fmla="*/ 2924556 h 4476752"/>
                <a:gd name="connsiteX10" fmla="*/ 3392333 w 4094127"/>
                <a:gd name="connsiteY10" fmla="*/ 2670715 h 4476752"/>
                <a:gd name="connsiteX11" fmla="*/ 3355852 w 4094127"/>
                <a:gd name="connsiteY11" fmla="*/ 2434876 h 4476752"/>
                <a:gd name="connsiteX12" fmla="*/ 3352995 w 4094127"/>
                <a:gd name="connsiteY12" fmla="*/ 2437638 h 4476752"/>
                <a:gd name="connsiteX13" fmla="*/ 3343374 w 4094127"/>
                <a:gd name="connsiteY13" fmla="*/ 2446973 h 4476752"/>
                <a:gd name="connsiteX14" fmla="*/ 3336993 w 4094127"/>
                <a:gd name="connsiteY14" fmla="*/ 2452974 h 4476752"/>
                <a:gd name="connsiteX15" fmla="*/ 3278128 w 4094127"/>
                <a:gd name="connsiteY15" fmla="*/ 2509933 h 4476752"/>
                <a:gd name="connsiteX16" fmla="*/ 3204024 w 4094127"/>
                <a:gd name="connsiteY16" fmla="*/ 2579371 h 4476752"/>
                <a:gd name="connsiteX17" fmla="*/ 3055815 w 4094127"/>
                <a:gd name="connsiteY17" fmla="*/ 2718150 h 4476752"/>
                <a:gd name="connsiteX18" fmla="*/ 2759397 w 4094127"/>
                <a:gd name="connsiteY18" fmla="*/ 2995708 h 4476752"/>
                <a:gd name="connsiteX19" fmla="*/ 2600329 w 4094127"/>
                <a:gd name="connsiteY19" fmla="*/ 3143822 h 4476752"/>
                <a:gd name="connsiteX20" fmla="*/ 2420497 w 4094127"/>
                <a:gd name="connsiteY20" fmla="*/ 3314224 h 4476752"/>
                <a:gd name="connsiteX21" fmla="*/ 2199327 w 4094127"/>
                <a:gd name="connsiteY21" fmla="*/ 3519679 h 4476752"/>
                <a:gd name="connsiteX22" fmla="*/ 1775369 w 4094127"/>
                <a:gd name="connsiteY22" fmla="*/ 3663220 h 4476752"/>
                <a:gd name="connsiteX23" fmla="*/ 1410466 w 4094127"/>
                <a:gd name="connsiteY23" fmla="*/ 3654362 h 4476752"/>
                <a:gd name="connsiteX24" fmla="*/ 1125478 w 4094127"/>
                <a:gd name="connsiteY24" fmla="*/ 3558350 h 4476752"/>
                <a:gd name="connsiteX25" fmla="*/ 689995 w 4094127"/>
                <a:gd name="connsiteY25" fmla="*/ 3271171 h 4476752"/>
                <a:gd name="connsiteX26" fmla="*/ 543215 w 4094127"/>
                <a:gd name="connsiteY26" fmla="*/ 3154966 h 4476752"/>
                <a:gd name="connsiteX27" fmla="*/ 264037 w 4094127"/>
                <a:gd name="connsiteY27" fmla="*/ 2915508 h 4476752"/>
                <a:gd name="connsiteX28" fmla="*/ 98492 w 4094127"/>
                <a:gd name="connsiteY28" fmla="*/ 2739200 h 4476752"/>
                <a:gd name="connsiteX29" fmla="*/ 6671 w 4094127"/>
                <a:gd name="connsiteY29" fmla="*/ 2594420 h 4476752"/>
                <a:gd name="connsiteX30" fmla="*/ 21435 w 4094127"/>
                <a:gd name="connsiteY30" fmla="*/ 2434209 h 4476752"/>
                <a:gd name="connsiteX31" fmla="*/ 110399 w 4094127"/>
                <a:gd name="connsiteY31" fmla="*/ 2383155 h 4476752"/>
                <a:gd name="connsiteX32" fmla="*/ 141641 w 4094127"/>
                <a:gd name="connsiteY32" fmla="*/ 2396014 h 4476752"/>
                <a:gd name="connsiteX33" fmla="*/ 321663 w 4094127"/>
                <a:gd name="connsiteY33" fmla="*/ 2842737 h 4476752"/>
                <a:gd name="connsiteX34" fmla="*/ 554740 w 4094127"/>
                <a:gd name="connsiteY34" fmla="*/ 2943416 h 4476752"/>
                <a:gd name="connsiteX35" fmla="*/ 756194 w 4094127"/>
                <a:gd name="connsiteY35" fmla="*/ 2764822 h 4476752"/>
                <a:gd name="connsiteX36" fmla="*/ 1066137 w 4094127"/>
                <a:gd name="connsiteY36" fmla="*/ 2177416 h 4476752"/>
                <a:gd name="connsiteX37" fmla="*/ 1072805 w 4094127"/>
                <a:gd name="connsiteY37" fmla="*/ 1920621 h 4476752"/>
                <a:gd name="connsiteX38" fmla="*/ 1053279 w 4094127"/>
                <a:gd name="connsiteY38" fmla="*/ 1910334 h 4476752"/>
                <a:gd name="connsiteX39" fmla="*/ 1040134 w 4094127"/>
                <a:gd name="connsiteY39" fmla="*/ 1910620 h 4476752"/>
                <a:gd name="connsiteX40" fmla="*/ 1038801 w 4094127"/>
                <a:gd name="connsiteY40" fmla="*/ 1852137 h 4476752"/>
                <a:gd name="connsiteX41" fmla="*/ 1119954 w 4094127"/>
                <a:gd name="connsiteY41" fmla="*/ 1911477 h 4476752"/>
                <a:gd name="connsiteX42" fmla="*/ 1206060 w 4094127"/>
                <a:gd name="connsiteY42" fmla="*/ 1985677 h 4476752"/>
                <a:gd name="connsiteX43" fmla="*/ 1500572 w 4094127"/>
                <a:gd name="connsiteY43" fmla="*/ 2152841 h 4476752"/>
                <a:gd name="connsiteX44" fmla="*/ 1670213 w 4094127"/>
                <a:gd name="connsiteY44" fmla="*/ 2117503 h 4476752"/>
                <a:gd name="connsiteX45" fmla="*/ 1820232 w 4094127"/>
                <a:gd name="connsiteY45" fmla="*/ 2017872 h 4476752"/>
                <a:gd name="connsiteX46" fmla="*/ 1901956 w 4094127"/>
                <a:gd name="connsiteY46" fmla="*/ 1954340 h 4476752"/>
                <a:gd name="connsiteX47" fmla="*/ 2162941 w 4094127"/>
                <a:gd name="connsiteY47" fmla="*/ 1727740 h 4476752"/>
                <a:gd name="connsiteX48" fmla="*/ 2425260 w 4094127"/>
                <a:gd name="connsiteY48" fmla="*/ 1466279 h 4476752"/>
                <a:gd name="connsiteX49" fmla="*/ 2620903 w 4094127"/>
                <a:gd name="connsiteY49" fmla="*/ 1245108 h 4476752"/>
                <a:gd name="connsiteX50" fmla="*/ 2795877 w 4094127"/>
                <a:gd name="connsiteY50" fmla="*/ 1028415 h 4476752"/>
                <a:gd name="connsiteX51" fmla="*/ 2963327 w 4094127"/>
                <a:gd name="connsiteY51" fmla="*/ 733521 h 4476752"/>
                <a:gd name="connsiteX52" fmla="*/ 3094867 w 4094127"/>
                <a:gd name="connsiteY52" fmla="*/ 320993 h 4476752"/>
                <a:gd name="connsiteX53" fmla="*/ 3097534 w 4094127"/>
                <a:gd name="connsiteY53" fmla="*/ 307563 h 4476752"/>
                <a:gd name="connsiteX54" fmla="*/ 3103820 w 4094127"/>
                <a:gd name="connsiteY54" fmla="*/ 264795 h 4476752"/>
                <a:gd name="connsiteX55" fmla="*/ 3111250 w 4094127"/>
                <a:gd name="connsiteY55" fmla="*/ 258795 h 4476752"/>
                <a:gd name="connsiteX56" fmla="*/ 3738376 w 4094127"/>
                <a:gd name="connsiteY56" fmla="*/ 0 h 4476752"/>
                <a:gd name="connsiteX0" fmla="*/ 4093754 w 4105625"/>
                <a:gd name="connsiteY0" fmla="*/ 4444270 h 4476752"/>
                <a:gd name="connsiteX1" fmla="*/ 4090706 w 4105625"/>
                <a:gd name="connsiteY1" fmla="*/ 4466273 h 4476752"/>
                <a:gd name="connsiteX2" fmla="*/ 3905540 w 4105625"/>
                <a:gd name="connsiteY2" fmla="*/ 4473512 h 4476752"/>
                <a:gd name="connsiteX3" fmla="*/ 3656270 w 4105625"/>
                <a:gd name="connsiteY3" fmla="*/ 4476750 h 4476752"/>
                <a:gd name="connsiteX4" fmla="*/ 3633887 w 4105625"/>
                <a:gd name="connsiteY4" fmla="*/ 4420172 h 4476752"/>
                <a:gd name="connsiteX5" fmla="*/ 3619980 w 4105625"/>
                <a:gd name="connsiteY5" fmla="*/ 4319302 h 4476752"/>
                <a:gd name="connsiteX6" fmla="*/ 3592167 w 4105625"/>
                <a:gd name="connsiteY6" fmla="*/ 4117658 h 4476752"/>
                <a:gd name="connsiteX7" fmla="*/ 3536541 w 4105625"/>
                <a:gd name="connsiteY7" fmla="*/ 3714274 h 4476752"/>
                <a:gd name="connsiteX8" fmla="*/ 3426718 w 4105625"/>
                <a:gd name="connsiteY8" fmla="*/ 2924556 h 4476752"/>
                <a:gd name="connsiteX9" fmla="*/ 3392333 w 4105625"/>
                <a:gd name="connsiteY9" fmla="*/ 2670715 h 4476752"/>
                <a:gd name="connsiteX10" fmla="*/ 3355852 w 4105625"/>
                <a:gd name="connsiteY10" fmla="*/ 2434876 h 4476752"/>
                <a:gd name="connsiteX11" fmla="*/ 3352995 w 4105625"/>
                <a:gd name="connsiteY11" fmla="*/ 2437638 h 4476752"/>
                <a:gd name="connsiteX12" fmla="*/ 3343374 w 4105625"/>
                <a:gd name="connsiteY12" fmla="*/ 2446973 h 4476752"/>
                <a:gd name="connsiteX13" fmla="*/ 3336993 w 4105625"/>
                <a:gd name="connsiteY13" fmla="*/ 2452974 h 4476752"/>
                <a:gd name="connsiteX14" fmla="*/ 3278128 w 4105625"/>
                <a:gd name="connsiteY14" fmla="*/ 2509933 h 4476752"/>
                <a:gd name="connsiteX15" fmla="*/ 3204024 w 4105625"/>
                <a:gd name="connsiteY15" fmla="*/ 2579371 h 4476752"/>
                <a:gd name="connsiteX16" fmla="*/ 3055815 w 4105625"/>
                <a:gd name="connsiteY16" fmla="*/ 2718150 h 4476752"/>
                <a:gd name="connsiteX17" fmla="*/ 2759397 w 4105625"/>
                <a:gd name="connsiteY17" fmla="*/ 2995708 h 4476752"/>
                <a:gd name="connsiteX18" fmla="*/ 2600329 w 4105625"/>
                <a:gd name="connsiteY18" fmla="*/ 3143822 h 4476752"/>
                <a:gd name="connsiteX19" fmla="*/ 2420497 w 4105625"/>
                <a:gd name="connsiteY19" fmla="*/ 3314224 h 4476752"/>
                <a:gd name="connsiteX20" fmla="*/ 2199327 w 4105625"/>
                <a:gd name="connsiteY20" fmla="*/ 3519679 h 4476752"/>
                <a:gd name="connsiteX21" fmla="*/ 1775369 w 4105625"/>
                <a:gd name="connsiteY21" fmla="*/ 3663220 h 4476752"/>
                <a:gd name="connsiteX22" fmla="*/ 1410466 w 4105625"/>
                <a:gd name="connsiteY22" fmla="*/ 3654362 h 4476752"/>
                <a:gd name="connsiteX23" fmla="*/ 1125478 w 4105625"/>
                <a:gd name="connsiteY23" fmla="*/ 3558350 h 4476752"/>
                <a:gd name="connsiteX24" fmla="*/ 689995 w 4105625"/>
                <a:gd name="connsiteY24" fmla="*/ 3271171 h 4476752"/>
                <a:gd name="connsiteX25" fmla="*/ 543215 w 4105625"/>
                <a:gd name="connsiteY25" fmla="*/ 3154966 h 4476752"/>
                <a:gd name="connsiteX26" fmla="*/ 264037 w 4105625"/>
                <a:gd name="connsiteY26" fmla="*/ 2915508 h 4476752"/>
                <a:gd name="connsiteX27" fmla="*/ 98492 w 4105625"/>
                <a:gd name="connsiteY27" fmla="*/ 2739200 h 4476752"/>
                <a:gd name="connsiteX28" fmla="*/ 6671 w 4105625"/>
                <a:gd name="connsiteY28" fmla="*/ 2594420 h 4476752"/>
                <a:gd name="connsiteX29" fmla="*/ 21435 w 4105625"/>
                <a:gd name="connsiteY29" fmla="*/ 2434209 h 4476752"/>
                <a:gd name="connsiteX30" fmla="*/ 110399 w 4105625"/>
                <a:gd name="connsiteY30" fmla="*/ 2383155 h 4476752"/>
                <a:gd name="connsiteX31" fmla="*/ 141641 w 4105625"/>
                <a:gd name="connsiteY31" fmla="*/ 2396014 h 4476752"/>
                <a:gd name="connsiteX32" fmla="*/ 321663 w 4105625"/>
                <a:gd name="connsiteY32" fmla="*/ 2842737 h 4476752"/>
                <a:gd name="connsiteX33" fmla="*/ 554740 w 4105625"/>
                <a:gd name="connsiteY33" fmla="*/ 2943416 h 4476752"/>
                <a:gd name="connsiteX34" fmla="*/ 756194 w 4105625"/>
                <a:gd name="connsiteY34" fmla="*/ 2764822 h 4476752"/>
                <a:gd name="connsiteX35" fmla="*/ 1066137 w 4105625"/>
                <a:gd name="connsiteY35" fmla="*/ 2177416 h 4476752"/>
                <a:gd name="connsiteX36" fmla="*/ 1072805 w 4105625"/>
                <a:gd name="connsiteY36" fmla="*/ 1920621 h 4476752"/>
                <a:gd name="connsiteX37" fmla="*/ 1053279 w 4105625"/>
                <a:gd name="connsiteY37" fmla="*/ 1910334 h 4476752"/>
                <a:gd name="connsiteX38" fmla="*/ 1040134 w 4105625"/>
                <a:gd name="connsiteY38" fmla="*/ 1910620 h 4476752"/>
                <a:gd name="connsiteX39" fmla="*/ 1038801 w 4105625"/>
                <a:gd name="connsiteY39" fmla="*/ 1852137 h 4476752"/>
                <a:gd name="connsiteX40" fmla="*/ 1119954 w 4105625"/>
                <a:gd name="connsiteY40" fmla="*/ 1911477 h 4476752"/>
                <a:gd name="connsiteX41" fmla="*/ 1206060 w 4105625"/>
                <a:gd name="connsiteY41" fmla="*/ 1985677 h 4476752"/>
                <a:gd name="connsiteX42" fmla="*/ 1500572 w 4105625"/>
                <a:gd name="connsiteY42" fmla="*/ 2152841 h 4476752"/>
                <a:gd name="connsiteX43" fmla="*/ 1670213 w 4105625"/>
                <a:gd name="connsiteY43" fmla="*/ 2117503 h 4476752"/>
                <a:gd name="connsiteX44" fmla="*/ 1820232 w 4105625"/>
                <a:gd name="connsiteY44" fmla="*/ 2017872 h 4476752"/>
                <a:gd name="connsiteX45" fmla="*/ 1901956 w 4105625"/>
                <a:gd name="connsiteY45" fmla="*/ 1954340 h 4476752"/>
                <a:gd name="connsiteX46" fmla="*/ 2162941 w 4105625"/>
                <a:gd name="connsiteY46" fmla="*/ 1727740 h 4476752"/>
                <a:gd name="connsiteX47" fmla="*/ 2425260 w 4105625"/>
                <a:gd name="connsiteY47" fmla="*/ 1466279 h 4476752"/>
                <a:gd name="connsiteX48" fmla="*/ 2620903 w 4105625"/>
                <a:gd name="connsiteY48" fmla="*/ 1245108 h 4476752"/>
                <a:gd name="connsiteX49" fmla="*/ 2795877 w 4105625"/>
                <a:gd name="connsiteY49" fmla="*/ 1028415 h 4476752"/>
                <a:gd name="connsiteX50" fmla="*/ 2963327 w 4105625"/>
                <a:gd name="connsiteY50" fmla="*/ 733521 h 4476752"/>
                <a:gd name="connsiteX51" fmla="*/ 3094867 w 4105625"/>
                <a:gd name="connsiteY51" fmla="*/ 320993 h 4476752"/>
                <a:gd name="connsiteX52" fmla="*/ 3097534 w 4105625"/>
                <a:gd name="connsiteY52" fmla="*/ 307563 h 4476752"/>
                <a:gd name="connsiteX53" fmla="*/ 3103820 w 4105625"/>
                <a:gd name="connsiteY53" fmla="*/ 264795 h 4476752"/>
                <a:gd name="connsiteX54" fmla="*/ 3111250 w 4105625"/>
                <a:gd name="connsiteY54" fmla="*/ 258795 h 4476752"/>
                <a:gd name="connsiteX55" fmla="*/ 3738376 w 4105625"/>
                <a:gd name="connsiteY55" fmla="*/ 0 h 4476752"/>
                <a:gd name="connsiteX0" fmla="*/ 4093754 w 4124054"/>
                <a:gd name="connsiteY0" fmla="*/ 4444270 h 4479150"/>
                <a:gd name="connsiteX1" fmla="*/ 4090706 w 4124054"/>
                <a:gd name="connsiteY1" fmla="*/ 4466273 h 4479150"/>
                <a:gd name="connsiteX2" fmla="*/ 3656270 w 4124054"/>
                <a:gd name="connsiteY2" fmla="*/ 4476750 h 4479150"/>
                <a:gd name="connsiteX3" fmla="*/ 3633887 w 4124054"/>
                <a:gd name="connsiteY3" fmla="*/ 4420172 h 4479150"/>
                <a:gd name="connsiteX4" fmla="*/ 3619980 w 4124054"/>
                <a:gd name="connsiteY4" fmla="*/ 4319302 h 4479150"/>
                <a:gd name="connsiteX5" fmla="*/ 3592167 w 4124054"/>
                <a:gd name="connsiteY5" fmla="*/ 4117658 h 4479150"/>
                <a:gd name="connsiteX6" fmla="*/ 3536541 w 4124054"/>
                <a:gd name="connsiteY6" fmla="*/ 3714274 h 4479150"/>
                <a:gd name="connsiteX7" fmla="*/ 3426718 w 4124054"/>
                <a:gd name="connsiteY7" fmla="*/ 2924556 h 4479150"/>
                <a:gd name="connsiteX8" fmla="*/ 3392333 w 4124054"/>
                <a:gd name="connsiteY8" fmla="*/ 2670715 h 4479150"/>
                <a:gd name="connsiteX9" fmla="*/ 3355852 w 4124054"/>
                <a:gd name="connsiteY9" fmla="*/ 2434876 h 4479150"/>
                <a:gd name="connsiteX10" fmla="*/ 3352995 w 4124054"/>
                <a:gd name="connsiteY10" fmla="*/ 2437638 h 4479150"/>
                <a:gd name="connsiteX11" fmla="*/ 3343374 w 4124054"/>
                <a:gd name="connsiteY11" fmla="*/ 2446973 h 4479150"/>
                <a:gd name="connsiteX12" fmla="*/ 3336993 w 4124054"/>
                <a:gd name="connsiteY12" fmla="*/ 2452974 h 4479150"/>
                <a:gd name="connsiteX13" fmla="*/ 3278128 w 4124054"/>
                <a:gd name="connsiteY13" fmla="*/ 2509933 h 4479150"/>
                <a:gd name="connsiteX14" fmla="*/ 3204024 w 4124054"/>
                <a:gd name="connsiteY14" fmla="*/ 2579371 h 4479150"/>
                <a:gd name="connsiteX15" fmla="*/ 3055815 w 4124054"/>
                <a:gd name="connsiteY15" fmla="*/ 2718150 h 4479150"/>
                <a:gd name="connsiteX16" fmla="*/ 2759397 w 4124054"/>
                <a:gd name="connsiteY16" fmla="*/ 2995708 h 4479150"/>
                <a:gd name="connsiteX17" fmla="*/ 2600329 w 4124054"/>
                <a:gd name="connsiteY17" fmla="*/ 3143822 h 4479150"/>
                <a:gd name="connsiteX18" fmla="*/ 2420497 w 4124054"/>
                <a:gd name="connsiteY18" fmla="*/ 3314224 h 4479150"/>
                <a:gd name="connsiteX19" fmla="*/ 2199327 w 4124054"/>
                <a:gd name="connsiteY19" fmla="*/ 3519679 h 4479150"/>
                <a:gd name="connsiteX20" fmla="*/ 1775369 w 4124054"/>
                <a:gd name="connsiteY20" fmla="*/ 3663220 h 4479150"/>
                <a:gd name="connsiteX21" fmla="*/ 1410466 w 4124054"/>
                <a:gd name="connsiteY21" fmla="*/ 3654362 h 4479150"/>
                <a:gd name="connsiteX22" fmla="*/ 1125478 w 4124054"/>
                <a:gd name="connsiteY22" fmla="*/ 3558350 h 4479150"/>
                <a:gd name="connsiteX23" fmla="*/ 689995 w 4124054"/>
                <a:gd name="connsiteY23" fmla="*/ 3271171 h 4479150"/>
                <a:gd name="connsiteX24" fmla="*/ 543215 w 4124054"/>
                <a:gd name="connsiteY24" fmla="*/ 3154966 h 4479150"/>
                <a:gd name="connsiteX25" fmla="*/ 264037 w 4124054"/>
                <a:gd name="connsiteY25" fmla="*/ 2915508 h 4479150"/>
                <a:gd name="connsiteX26" fmla="*/ 98492 w 4124054"/>
                <a:gd name="connsiteY26" fmla="*/ 2739200 h 4479150"/>
                <a:gd name="connsiteX27" fmla="*/ 6671 w 4124054"/>
                <a:gd name="connsiteY27" fmla="*/ 2594420 h 4479150"/>
                <a:gd name="connsiteX28" fmla="*/ 21435 w 4124054"/>
                <a:gd name="connsiteY28" fmla="*/ 2434209 h 4479150"/>
                <a:gd name="connsiteX29" fmla="*/ 110399 w 4124054"/>
                <a:gd name="connsiteY29" fmla="*/ 2383155 h 4479150"/>
                <a:gd name="connsiteX30" fmla="*/ 141641 w 4124054"/>
                <a:gd name="connsiteY30" fmla="*/ 2396014 h 4479150"/>
                <a:gd name="connsiteX31" fmla="*/ 321663 w 4124054"/>
                <a:gd name="connsiteY31" fmla="*/ 2842737 h 4479150"/>
                <a:gd name="connsiteX32" fmla="*/ 554740 w 4124054"/>
                <a:gd name="connsiteY32" fmla="*/ 2943416 h 4479150"/>
                <a:gd name="connsiteX33" fmla="*/ 756194 w 4124054"/>
                <a:gd name="connsiteY33" fmla="*/ 2764822 h 4479150"/>
                <a:gd name="connsiteX34" fmla="*/ 1066137 w 4124054"/>
                <a:gd name="connsiteY34" fmla="*/ 2177416 h 4479150"/>
                <a:gd name="connsiteX35" fmla="*/ 1072805 w 4124054"/>
                <a:gd name="connsiteY35" fmla="*/ 1920621 h 4479150"/>
                <a:gd name="connsiteX36" fmla="*/ 1053279 w 4124054"/>
                <a:gd name="connsiteY36" fmla="*/ 1910334 h 4479150"/>
                <a:gd name="connsiteX37" fmla="*/ 1040134 w 4124054"/>
                <a:gd name="connsiteY37" fmla="*/ 1910620 h 4479150"/>
                <a:gd name="connsiteX38" fmla="*/ 1038801 w 4124054"/>
                <a:gd name="connsiteY38" fmla="*/ 1852137 h 4479150"/>
                <a:gd name="connsiteX39" fmla="*/ 1119954 w 4124054"/>
                <a:gd name="connsiteY39" fmla="*/ 1911477 h 4479150"/>
                <a:gd name="connsiteX40" fmla="*/ 1206060 w 4124054"/>
                <a:gd name="connsiteY40" fmla="*/ 1985677 h 4479150"/>
                <a:gd name="connsiteX41" fmla="*/ 1500572 w 4124054"/>
                <a:gd name="connsiteY41" fmla="*/ 2152841 h 4479150"/>
                <a:gd name="connsiteX42" fmla="*/ 1670213 w 4124054"/>
                <a:gd name="connsiteY42" fmla="*/ 2117503 h 4479150"/>
                <a:gd name="connsiteX43" fmla="*/ 1820232 w 4124054"/>
                <a:gd name="connsiteY43" fmla="*/ 2017872 h 4479150"/>
                <a:gd name="connsiteX44" fmla="*/ 1901956 w 4124054"/>
                <a:gd name="connsiteY44" fmla="*/ 1954340 h 4479150"/>
                <a:gd name="connsiteX45" fmla="*/ 2162941 w 4124054"/>
                <a:gd name="connsiteY45" fmla="*/ 1727740 h 4479150"/>
                <a:gd name="connsiteX46" fmla="*/ 2425260 w 4124054"/>
                <a:gd name="connsiteY46" fmla="*/ 1466279 h 4479150"/>
                <a:gd name="connsiteX47" fmla="*/ 2620903 w 4124054"/>
                <a:gd name="connsiteY47" fmla="*/ 1245108 h 4479150"/>
                <a:gd name="connsiteX48" fmla="*/ 2795877 w 4124054"/>
                <a:gd name="connsiteY48" fmla="*/ 1028415 h 4479150"/>
                <a:gd name="connsiteX49" fmla="*/ 2963327 w 4124054"/>
                <a:gd name="connsiteY49" fmla="*/ 733521 h 4479150"/>
                <a:gd name="connsiteX50" fmla="*/ 3094867 w 4124054"/>
                <a:gd name="connsiteY50" fmla="*/ 320993 h 4479150"/>
                <a:gd name="connsiteX51" fmla="*/ 3097534 w 4124054"/>
                <a:gd name="connsiteY51" fmla="*/ 307563 h 4479150"/>
                <a:gd name="connsiteX52" fmla="*/ 3103820 w 4124054"/>
                <a:gd name="connsiteY52" fmla="*/ 264795 h 4479150"/>
                <a:gd name="connsiteX53" fmla="*/ 3111250 w 4124054"/>
                <a:gd name="connsiteY53" fmla="*/ 258795 h 4479150"/>
                <a:gd name="connsiteX54" fmla="*/ 3738376 w 4124054"/>
                <a:gd name="connsiteY54" fmla="*/ 0 h 4479150"/>
                <a:gd name="connsiteX0" fmla="*/ 4093754 w 4124054"/>
                <a:gd name="connsiteY0" fmla="*/ 4444270 h 4479150"/>
                <a:gd name="connsiteX1" fmla="*/ 4090706 w 4124054"/>
                <a:gd name="connsiteY1" fmla="*/ 4466273 h 4479150"/>
                <a:gd name="connsiteX2" fmla="*/ 3656270 w 4124054"/>
                <a:gd name="connsiteY2" fmla="*/ 4476750 h 4479150"/>
                <a:gd name="connsiteX3" fmla="*/ 3633887 w 4124054"/>
                <a:gd name="connsiteY3" fmla="*/ 4420172 h 4479150"/>
                <a:gd name="connsiteX4" fmla="*/ 3619980 w 4124054"/>
                <a:gd name="connsiteY4" fmla="*/ 4319302 h 4479150"/>
                <a:gd name="connsiteX5" fmla="*/ 3536541 w 4124054"/>
                <a:gd name="connsiteY5" fmla="*/ 3714274 h 4479150"/>
                <a:gd name="connsiteX6" fmla="*/ 3426718 w 4124054"/>
                <a:gd name="connsiteY6" fmla="*/ 2924556 h 4479150"/>
                <a:gd name="connsiteX7" fmla="*/ 3392333 w 4124054"/>
                <a:gd name="connsiteY7" fmla="*/ 2670715 h 4479150"/>
                <a:gd name="connsiteX8" fmla="*/ 3355852 w 4124054"/>
                <a:gd name="connsiteY8" fmla="*/ 2434876 h 4479150"/>
                <a:gd name="connsiteX9" fmla="*/ 3352995 w 4124054"/>
                <a:gd name="connsiteY9" fmla="*/ 2437638 h 4479150"/>
                <a:gd name="connsiteX10" fmla="*/ 3343374 w 4124054"/>
                <a:gd name="connsiteY10" fmla="*/ 2446973 h 4479150"/>
                <a:gd name="connsiteX11" fmla="*/ 3336993 w 4124054"/>
                <a:gd name="connsiteY11" fmla="*/ 2452974 h 4479150"/>
                <a:gd name="connsiteX12" fmla="*/ 3278128 w 4124054"/>
                <a:gd name="connsiteY12" fmla="*/ 2509933 h 4479150"/>
                <a:gd name="connsiteX13" fmla="*/ 3204024 w 4124054"/>
                <a:gd name="connsiteY13" fmla="*/ 2579371 h 4479150"/>
                <a:gd name="connsiteX14" fmla="*/ 3055815 w 4124054"/>
                <a:gd name="connsiteY14" fmla="*/ 2718150 h 4479150"/>
                <a:gd name="connsiteX15" fmla="*/ 2759397 w 4124054"/>
                <a:gd name="connsiteY15" fmla="*/ 2995708 h 4479150"/>
                <a:gd name="connsiteX16" fmla="*/ 2600329 w 4124054"/>
                <a:gd name="connsiteY16" fmla="*/ 3143822 h 4479150"/>
                <a:gd name="connsiteX17" fmla="*/ 2420497 w 4124054"/>
                <a:gd name="connsiteY17" fmla="*/ 3314224 h 4479150"/>
                <a:gd name="connsiteX18" fmla="*/ 2199327 w 4124054"/>
                <a:gd name="connsiteY18" fmla="*/ 3519679 h 4479150"/>
                <a:gd name="connsiteX19" fmla="*/ 1775369 w 4124054"/>
                <a:gd name="connsiteY19" fmla="*/ 3663220 h 4479150"/>
                <a:gd name="connsiteX20" fmla="*/ 1410466 w 4124054"/>
                <a:gd name="connsiteY20" fmla="*/ 3654362 h 4479150"/>
                <a:gd name="connsiteX21" fmla="*/ 1125478 w 4124054"/>
                <a:gd name="connsiteY21" fmla="*/ 3558350 h 4479150"/>
                <a:gd name="connsiteX22" fmla="*/ 689995 w 4124054"/>
                <a:gd name="connsiteY22" fmla="*/ 3271171 h 4479150"/>
                <a:gd name="connsiteX23" fmla="*/ 543215 w 4124054"/>
                <a:gd name="connsiteY23" fmla="*/ 3154966 h 4479150"/>
                <a:gd name="connsiteX24" fmla="*/ 264037 w 4124054"/>
                <a:gd name="connsiteY24" fmla="*/ 2915508 h 4479150"/>
                <a:gd name="connsiteX25" fmla="*/ 98492 w 4124054"/>
                <a:gd name="connsiteY25" fmla="*/ 2739200 h 4479150"/>
                <a:gd name="connsiteX26" fmla="*/ 6671 w 4124054"/>
                <a:gd name="connsiteY26" fmla="*/ 2594420 h 4479150"/>
                <a:gd name="connsiteX27" fmla="*/ 21435 w 4124054"/>
                <a:gd name="connsiteY27" fmla="*/ 2434209 h 4479150"/>
                <a:gd name="connsiteX28" fmla="*/ 110399 w 4124054"/>
                <a:gd name="connsiteY28" fmla="*/ 2383155 h 4479150"/>
                <a:gd name="connsiteX29" fmla="*/ 141641 w 4124054"/>
                <a:gd name="connsiteY29" fmla="*/ 2396014 h 4479150"/>
                <a:gd name="connsiteX30" fmla="*/ 321663 w 4124054"/>
                <a:gd name="connsiteY30" fmla="*/ 2842737 h 4479150"/>
                <a:gd name="connsiteX31" fmla="*/ 554740 w 4124054"/>
                <a:gd name="connsiteY31" fmla="*/ 2943416 h 4479150"/>
                <a:gd name="connsiteX32" fmla="*/ 756194 w 4124054"/>
                <a:gd name="connsiteY32" fmla="*/ 2764822 h 4479150"/>
                <a:gd name="connsiteX33" fmla="*/ 1066137 w 4124054"/>
                <a:gd name="connsiteY33" fmla="*/ 2177416 h 4479150"/>
                <a:gd name="connsiteX34" fmla="*/ 1072805 w 4124054"/>
                <a:gd name="connsiteY34" fmla="*/ 1920621 h 4479150"/>
                <a:gd name="connsiteX35" fmla="*/ 1053279 w 4124054"/>
                <a:gd name="connsiteY35" fmla="*/ 1910334 h 4479150"/>
                <a:gd name="connsiteX36" fmla="*/ 1040134 w 4124054"/>
                <a:gd name="connsiteY36" fmla="*/ 1910620 h 4479150"/>
                <a:gd name="connsiteX37" fmla="*/ 1038801 w 4124054"/>
                <a:gd name="connsiteY37" fmla="*/ 1852137 h 4479150"/>
                <a:gd name="connsiteX38" fmla="*/ 1119954 w 4124054"/>
                <a:gd name="connsiteY38" fmla="*/ 1911477 h 4479150"/>
                <a:gd name="connsiteX39" fmla="*/ 1206060 w 4124054"/>
                <a:gd name="connsiteY39" fmla="*/ 1985677 h 4479150"/>
                <a:gd name="connsiteX40" fmla="*/ 1500572 w 4124054"/>
                <a:gd name="connsiteY40" fmla="*/ 2152841 h 4479150"/>
                <a:gd name="connsiteX41" fmla="*/ 1670213 w 4124054"/>
                <a:gd name="connsiteY41" fmla="*/ 2117503 h 4479150"/>
                <a:gd name="connsiteX42" fmla="*/ 1820232 w 4124054"/>
                <a:gd name="connsiteY42" fmla="*/ 2017872 h 4479150"/>
                <a:gd name="connsiteX43" fmla="*/ 1901956 w 4124054"/>
                <a:gd name="connsiteY43" fmla="*/ 1954340 h 4479150"/>
                <a:gd name="connsiteX44" fmla="*/ 2162941 w 4124054"/>
                <a:gd name="connsiteY44" fmla="*/ 1727740 h 4479150"/>
                <a:gd name="connsiteX45" fmla="*/ 2425260 w 4124054"/>
                <a:gd name="connsiteY45" fmla="*/ 1466279 h 4479150"/>
                <a:gd name="connsiteX46" fmla="*/ 2620903 w 4124054"/>
                <a:gd name="connsiteY46" fmla="*/ 1245108 h 4479150"/>
                <a:gd name="connsiteX47" fmla="*/ 2795877 w 4124054"/>
                <a:gd name="connsiteY47" fmla="*/ 1028415 h 4479150"/>
                <a:gd name="connsiteX48" fmla="*/ 2963327 w 4124054"/>
                <a:gd name="connsiteY48" fmla="*/ 733521 h 4479150"/>
                <a:gd name="connsiteX49" fmla="*/ 3094867 w 4124054"/>
                <a:gd name="connsiteY49" fmla="*/ 320993 h 4479150"/>
                <a:gd name="connsiteX50" fmla="*/ 3097534 w 4124054"/>
                <a:gd name="connsiteY50" fmla="*/ 307563 h 4479150"/>
                <a:gd name="connsiteX51" fmla="*/ 3103820 w 4124054"/>
                <a:gd name="connsiteY51" fmla="*/ 264795 h 4479150"/>
                <a:gd name="connsiteX52" fmla="*/ 3111250 w 4124054"/>
                <a:gd name="connsiteY52" fmla="*/ 258795 h 4479150"/>
                <a:gd name="connsiteX53" fmla="*/ 3738376 w 4124054"/>
                <a:gd name="connsiteY53" fmla="*/ 0 h 4479150"/>
                <a:gd name="connsiteX0" fmla="*/ 4093754 w 4124054"/>
                <a:gd name="connsiteY0" fmla="*/ 4444270 h 4479150"/>
                <a:gd name="connsiteX1" fmla="*/ 4090706 w 4124054"/>
                <a:gd name="connsiteY1" fmla="*/ 4466273 h 4479150"/>
                <a:gd name="connsiteX2" fmla="*/ 3656270 w 4124054"/>
                <a:gd name="connsiteY2" fmla="*/ 4476750 h 4479150"/>
                <a:gd name="connsiteX3" fmla="*/ 3633887 w 4124054"/>
                <a:gd name="connsiteY3" fmla="*/ 4420172 h 4479150"/>
                <a:gd name="connsiteX4" fmla="*/ 3619980 w 4124054"/>
                <a:gd name="connsiteY4" fmla="*/ 4319302 h 4479150"/>
                <a:gd name="connsiteX5" fmla="*/ 3426718 w 4124054"/>
                <a:gd name="connsiteY5" fmla="*/ 2924556 h 4479150"/>
                <a:gd name="connsiteX6" fmla="*/ 3392333 w 4124054"/>
                <a:gd name="connsiteY6" fmla="*/ 2670715 h 4479150"/>
                <a:gd name="connsiteX7" fmla="*/ 3355852 w 4124054"/>
                <a:gd name="connsiteY7" fmla="*/ 2434876 h 4479150"/>
                <a:gd name="connsiteX8" fmla="*/ 3352995 w 4124054"/>
                <a:gd name="connsiteY8" fmla="*/ 2437638 h 4479150"/>
                <a:gd name="connsiteX9" fmla="*/ 3343374 w 4124054"/>
                <a:gd name="connsiteY9" fmla="*/ 2446973 h 4479150"/>
                <a:gd name="connsiteX10" fmla="*/ 3336993 w 4124054"/>
                <a:gd name="connsiteY10" fmla="*/ 2452974 h 4479150"/>
                <a:gd name="connsiteX11" fmla="*/ 3278128 w 4124054"/>
                <a:gd name="connsiteY11" fmla="*/ 2509933 h 4479150"/>
                <a:gd name="connsiteX12" fmla="*/ 3204024 w 4124054"/>
                <a:gd name="connsiteY12" fmla="*/ 2579371 h 4479150"/>
                <a:gd name="connsiteX13" fmla="*/ 3055815 w 4124054"/>
                <a:gd name="connsiteY13" fmla="*/ 2718150 h 4479150"/>
                <a:gd name="connsiteX14" fmla="*/ 2759397 w 4124054"/>
                <a:gd name="connsiteY14" fmla="*/ 2995708 h 4479150"/>
                <a:gd name="connsiteX15" fmla="*/ 2600329 w 4124054"/>
                <a:gd name="connsiteY15" fmla="*/ 3143822 h 4479150"/>
                <a:gd name="connsiteX16" fmla="*/ 2420497 w 4124054"/>
                <a:gd name="connsiteY16" fmla="*/ 3314224 h 4479150"/>
                <a:gd name="connsiteX17" fmla="*/ 2199327 w 4124054"/>
                <a:gd name="connsiteY17" fmla="*/ 3519679 h 4479150"/>
                <a:gd name="connsiteX18" fmla="*/ 1775369 w 4124054"/>
                <a:gd name="connsiteY18" fmla="*/ 3663220 h 4479150"/>
                <a:gd name="connsiteX19" fmla="*/ 1410466 w 4124054"/>
                <a:gd name="connsiteY19" fmla="*/ 3654362 h 4479150"/>
                <a:gd name="connsiteX20" fmla="*/ 1125478 w 4124054"/>
                <a:gd name="connsiteY20" fmla="*/ 3558350 h 4479150"/>
                <a:gd name="connsiteX21" fmla="*/ 689995 w 4124054"/>
                <a:gd name="connsiteY21" fmla="*/ 3271171 h 4479150"/>
                <a:gd name="connsiteX22" fmla="*/ 543215 w 4124054"/>
                <a:gd name="connsiteY22" fmla="*/ 3154966 h 4479150"/>
                <a:gd name="connsiteX23" fmla="*/ 264037 w 4124054"/>
                <a:gd name="connsiteY23" fmla="*/ 2915508 h 4479150"/>
                <a:gd name="connsiteX24" fmla="*/ 98492 w 4124054"/>
                <a:gd name="connsiteY24" fmla="*/ 2739200 h 4479150"/>
                <a:gd name="connsiteX25" fmla="*/ 6671 w 4124054"/>
                <a:gd name="connsiteY25" fmla="*/ 2594420 h 4479150"/>
                <a:gd name="connsiteX26" fmla="*/ 21435 w 4124054"/>
                <a:gd name="connsiteY26" fmla="*/ 2434209 h 4479150"/>
                <a:gd name="connsiteX27" fmla="*/ 110399 w 4124054"/>
                <a:gd name="connsiteY27" fmla="*/ 2383155 h 4479150"/>
                <a:gd name="connsiteX28" fmla="*/ 141641 w 4124054"/>
                <a:gd name="connsiteY28" fmla="*/ 2396014 h 4479150"/>
                <a:gd name="connsiteX29" fmla="*/ 321663 w 4124054"/>
                <a:gd name="connsiteY29" fmla="*/ 2842737 h 4479150"/>
                <a:gd name="connsiteX30" fmla="*/ 554740 w 4124054"/>
                <a:gd name="connsiteY30" fmla="*/ 2943416 h 4479150"/>
                <a:gd name="connsiteX31" fmla="*/ 756194 w 4124054"/>
                <a:gd name="connsiteY31" fmla="*/ 2764822 h 4479150"/>
                <a:gd name="connsiteX32" fmla="*/ 1066137 w 4124054"/>
                <a:gd name="connsiteY32" fmla="*/ 2177416 h 4479150"/>
                <a:gd name="connsiteX33" fmla="*/ 1072805 w 4124054"/>
                <a:gd name="connsiteY33" fmla="*/ 1920621 h 4479150"/>
                <a:gd name="connsiteX34" fmla="*/ 1053279 w 4124054"/>
                <a:gd name="connsiteY34" fmla="*/ 1910334 h 4479150"/>
                <a:gd name="connsiteX35" fmla="*/ 1040134 w 4124054"/>
                <a:gd name="connsiteY35" fmla="*/ 1910620 h 4479150"/>
                <a:gd name="connsiteX36" fmla="*/ 1038801 w 4124054"/>
                <a:gd name="connsiteY36" fmla="*/ 1852137 h 4479150"/>
                <a:gd name="connsiteX37" fmla="*/ 1119954 w 4124054"/>
                <a:gd name="connsiteY37" fmla="*/ 1911477 h 4479150"/>
                <a:gd name="connsiteX38" fmla="*/ 1206060 w 4124054"/>
                <a:gd name="connsiteY38" fmla="*/ 1985677 h 4479150"/>
                <a:gd name="connsiteX39" fmla="*/ 1500572 w 4124054"/>
                <a:gd name="connsiteY39" fmla="*/ 2152841 h 4479150"/>
                <a:gd name="connsiteX40" fmla="*/ 1670213 w 4124054"/>
                <a:gd name="connsiteY40" fmla="*/ 2117503 h 4479150"/>
                <a:gd name="connsiteX41" fmla="*/ 1820232 w 4124054"/>
                <a:gd name="connsiteY41" fmla="*/ 2017872 h 4479150"/>
                <a:gd name="connsiteX42" fmla="*/ 1901956 w 4124054"/>
                <a:gd name="connsiteY42" fmla="*/ 1954340 h 4479150"/>
                <a:gd name="connsiteX43" fmla="*/ 2162941 w 4124054"/>
                <a:gd name="connsiteY43" fmla="*/ 1727740 h 4479150"/>
                <a:gd name="connsiteX44" fmla="*/ 2425260 w 4124054"/>
                <a:gd name="connsiteY44" fmla="*/ 1466279 h 4479150"/>
                <a:gd name="connsiteX45" fmla="*/ 2620903 w 4124054"/>
                <a:gd name="connsiteY45" fmla="*/ 1245108 h 4479150"/>
                <a:gd name="connsiteX46" fmla="*/ 2795877 w 4124054"/>
                <a:gd name="connsiteY46" fmla="*/ 1028415 h 4479150"/>
                <a:gd name="connsiteX47" fmla="*/ 2963327 w 4124054"/>
                <a:gd name="connsiteY47" fmla="*/ 733521 h 4479150"/>
                <a:gd name="connsiteX48" fmla="*/ 3094867 w 4124054"/>
                <a:gd name="connsiteY48" fmla="*/ 320993 h 4479150"/>
                <a:gd name="connsiteX49" fmla="*/ 3097534 w 4124054"/>
                <a:gd name="connsiteY49" fmla="*/ 307563 h 4479150"/>
                <a:gd name="connsiteX50" fmla="*/ 3103820 w 4124054"/>
                <a:gd name="connsiteY50" fmla="*/ 264795 h 4479150"/>
                <a:gd name="connsiteX51" fmla="*/ 3111250 w 4124054"/>
                <a:gd name="connsiteY51" fmla="*/ 258795 h 4479150"/>
                <a:gd name="connsiteX52" fmla="*/ 3738376 w 4124054"/>
                <a:gd name="connsiteY52" fmla="*/ 0 h 4479150"/>
                <a:gd name="connsiteX0" fmla="*/ 4093754 w 4124054"/>
                <a:gd name="connsiteY0" fmla="*/ 4444270 h 4479150"/>
                <a:gd name="connsiteX1" fmla="*/ 4090706 w 4124054"/>
                <a:gd name="connsiteY1" fmla="*/ 4466273 h 4479150"/>
                <a:gd name="connsiteX2" fmla="*/ 3656270 w 4124054"/>
                <a:gd name="connsiteY2" fmla="*/ 4476750 h 4479150"/>
                <a:gd name="connsiteX3" fmla="*/ 3633887 w 4124054"/>
                <a:gd name="connsiteY3" fmla="*/ 4420172 h 4479150"/>
                <a:gd name="connsiteX4" fmla="*/ 3619980 w 4124054"/>
                <a:gd name="connsiteY4" fmla="*/ 4319302 h 4479150"/>
                <a:gd name="connsiteX5" fmla="*/ 3392333 w 4124054"/>
                <a:gd name="connsiteY5" fmla="*/ 2670715 h 4479150"/>
                <a:gd name="connsiteX6" fmla="*/ 3355852 w 4124054"/>
                <a:gd name="connsiteY6" fmla="*/ 2434876 h 4479150"/>
                <a:gd name="connsiteX7" fmla="*/ 3352995 w 4124054"/>
                <a:gd name="connsiteY7" fmla="*/ 2437638 h 4479150"/>
                <a:gd name="connsiteX8" fmla="*/ 3343374 w 4124054"/>
                <a:gd name="connsiteY8" fmla="*/ 2446973 h 4479150"/>
                <a:gd name="connsiteX9" fmla="*/ 3336993 w 4124054"/>
                <a:gd name="connsiteY9" fmla="*/ 2452974 h 4479150"/>
                <a:gd name="connsiteX10" fmla="*/ 3278128 w 4124054"/>
                <a:gd name="connsiteY10" fmla="*/ 2509933 h 4479150"/>
                <a:gd name="connsiteX11" fmla="*/ 3204024 w 4124054"/>
                <a:gd name="connsiteY11" fmla="*/ 2579371 h 4479150"/>
                <a:gd name="connsiteX12" fmla="*/ 3055815 w 4124054"/>
                <a:gd name="connsiteY12" fmla="*/ 2718150 h 4479150"/>
                <a:gd name="connsiteX13" fmla="*/ 2759397 w 4124054"/>
                <a:gd name="connsiteY13" fmla="*/ 2995708 h 4479150"/>
                <a:gd name="connsiteX14" fmla="*/ 2600329 w 4124054"/>
                <a:gd name="connsiteY14" fmla="*/ 3143822 h 4479150"/>
                <a:gd name="connsiteX15" fmla="*/ 2420497 w 4124054"/>
                <a:gd name="connsiteY15" fmla="*/ 3314224 h 4479150"/>
                <a:gd name="connsiteX16" fmla="*/ 2199327 w 4124054"/>
                <a:gd name="connsiteY16" fmla="*/ 3519679 h 4479150"/>
                <a:gd name="connsiteX17" fmla="*/ 1775369 w 4124054"/>
                <a:gd name="connsiteY17" fmla="*/ 3663220 h 4479150"/>
                <a:gd name="connsiteX18" fmla="*/ 1410466 w 4124054"/>
                <a:gd name="connsiteY18" fmla="*/ 3654362 h 4479150"/>
                <a:gd name="connsiteX19" fmla="*/ 1125478 w 4124054"/>
                <a:gd name="connsiteY19" fmla="*/ 3558350 h 4479150"/>
                <a:gd name="connsiteX20" fmla="*/ 689995 w 4124054"/>
                <a:gd name="connsiteY20" fmla="*/ 3271171 h 4479150"/>
                <a:gd name="connsiteX21" fmla="*/ 543215 w 4124054"/>
                <a:gd name="connsiteY21" fmla="*/ 3154966 h 4479150"/>
                <a:gd name="connsiteX22" fmla="*/ 264037 w 4124054"/>
                <a:gd name="connsiteY22" fmla="*/ 2915508 h 4479150"/>
                <a:gd name="connsiteX23" fmla="*/ 98492 w 4124054"/>
                <a:gd name="connsiteY23" fmla="*/ 2739200 h 4479150"/>
                <a:gd name="connsiteX24" fmla="*/ 6671 w 4124054"/>
                <a:gd name="connsiteY24" fmla="*/ 2594420 h 4479150"/>
                <a:gd name="connsiteX25" fmla="*/ 21435 w 4124054"/>
                <a:gd name="connsiteY25" fmla="*/ 2434209 h 4479150"/>
                <a:gd name="connsiteX26" fmla="*/ 110399 w 4124054"/>
                <a:gd name="connsiteY26" fmla="*/ 2383155 h 4479150"/>
                <a:gd name="connsiteX27" fmla="*/ 141641 w 4124054"/>
                <a:gd name="connsiteY27" fmla="*/ 2396014 h 4479150"/>
                <a:gd name="connsiteX28" fmla="*/ 321663 w 4124054"/>
                <a:gd name="connsiteY28" fmla="*/ 2842737 h 4479150"/>
                <a:gd name="connsiteX29" fmla="*/ 554740 w 4124054"/>
                <a:gd name="connsiteY29" fmla="*/ 2943416 h 4479150"/>
                <a:gd name="connsiteX30" fmla="*/ 756194 w 4124054"/>
                <a:gd name="connsiteY30" fmla="*/ 2764822 h 4479150"/>
                <a:gd name="connsiteX31" fmla="*/ 1066137 w 4124054"/>
                <a:gd name="connsiteY31" fmla="*/ 2177416 h 4479150"/>
                <a:gd name="connsiteX32" fmla="*/ 1072805 w 4124054"/>
                <a:gd name="connsiteY32" fmla="*/ 1920621 h 4479150"/>
                <a:gd name="connsiteX33" fmla="*/ 1053279 w 4124054"/>
                <a:gd name="connsiteY33" fmla="*/ 1910334 h 4479150"/>
                <a:gd name="connsiteX34" fmla="*/ 1040134 w 4124054"/>
                <a:gd name="connsiteY34" fmla="*/ 1910620 h 4479150"/>
                <a:gd name="connsiteX35" fmla="*/ 1038801 w 4124054"/>
                <a:gd name="connsiteY35" fmla="*/ 1852137 h 4479150"/>
                <a:gd name="connsiteX36" fmla="*/ 1119954 w 4124054"/>
                <a:gd name="connsiteY36" fmla="*/ 1911477 h 4479150"/>
                <a:gd name="connsiteX37" fmla="*/ 1206060 w 4124054"/>
                <a:gd name="connsiteY37" fmla="*/ 1985677 h 4479150"/>
                <a:gd name="connsiteX38" fmla="*/ 1500572 w 4124054"/>
                <a:gd name="connsiteY38" fmla="*/ 2152841 h 4479150"/>
                <a:gd name="connsiteX39" fmla="*/ 1670213 w 4124054"/>
                <a:gd name="connsiteY39" fmla="*/ 2117503 h 4479150"/>
                <a:gd name="connsiteX40" fmla="*/ 1820232 w 4124054"/>
                <a:gd name="connsiteY40" fmla="*/ 2017872 h 4479150"/>
                <a:gd name="connsiteX41" fmla="*/ 1901956 w 4124054"/>
                <a:gd name="connsiteY41" fmla="*/ 1954340 h 4479150"/>
                <a:gd name="connsiteX42" fmla="*/ 2162941 w 4124054"/>
                <a:gd name="connsiteY42" fmla="*/ 1727740 h 4479150"/>
                <a:gd name="connsiteX43" fmla="*/ 2425260 w 4124054"/>
                <a:gd name="connsiteY43" fmla="*/ 1466279 h 4479150"/>
                <a:gd name="connsiteX44" fmla="*/ 2620903 w 4124054"/>
                <a:gd name="connsiteY44" fmla="*/ 1245108 h 4479150"/>
                <a:gd name="connsiteX45" fmla="*/ 2795877 w 4124054"/>
                <a:gd name="connsiteY45" fmla="*/ 1028415 h 4479150"/>
                <a:gd name="connsiteX46" fmla="*/ 2963327 w 4124054"/>
                <a:gd name="connsiteY46" fmla="*/ 733521 h 4479150"/>
                <a:gd name="connsiteX47" fmla="*/ 3094867 w 4124054"/>
                <a:gd name="connsiteY47" fmla="*/ 320993 h 4479150"/>
                <a:gd name="connsiteX48" fmla="*/ 3097534 w 4124054"/>
                <a:gd name="connsiteY48" fmla="*/ 307563 h 4479150"/>
                <a:gd name="connsiteX49" fmla="*/ 3103820 w 4124054"/>
                <a:gd name="connsiteY49" fmla="*/ 264795 h 4479150"/>
                <a:gd name="connsiteX50" fmla="*/ 3111250 w 4124054"/>
                <a:gd name="connsiteY50" fmla="*/ 258795 h 4479150"/>
                <a:gd name="connsiteX51" fmla="*/ 3738376 w 4124054"/>
                <a:gd name="connsiteY51" fmla="*/ 0 h 4479150"/>
                <a:gd name="connsiteX0" fmla="*/ 4093754 w 4124054"/>
                <a:gd name="connsiteY0" fmla="*/ 4444270 h 4479150"/>
                <a:gd name="connsiteX1" fmla="*/ 4090706 w 4124054"/>
                <a:gd name="connsiteY1" fmla="*/ 4466273 h 4479150"/>
                <a:gd name="connsiteX2" fmla="*/ 3656270 w 4124054"/>
                <a:gd name="connsiteY2" fmla="*/ 4476750 h 4479150"/>
                <a:gd name="connsiteX3" fmla="*/ 3633887 w 4124054"/>
                <a:gd name="connsiteY3" fmla="*/ 4420172 h 4479150"/>
                <a:gd name="connsiteX4" fmla="*/ 3619980 w 4124054"/>
                <a:gd name="connsiteY4" fmla="*/ 4319302 h 4479150"/>
                <a:gd name="connsiteX5" fmla="*/ 3355852 w 4124054"/>
                <a:gd name="connsiteY5" fmla="*/ 2434876 h 4479150"/>
                <a:gd name="connsiteX6" fmla="*/ 3352995 w 4124054"/>
                <a:gd name="connsiteY6" fmla="*/ 2437638 h 4479150"/>
                <a:gd name="connsiteX7" fmla="*/ 3343374 w 4124054"/>
                <a:gd name="connsiteY7" fmla="*/ 2446973 h 4479150"/>
                <a:gd name="connsiteX8" fmla="*/ 3336993 w 4124054"/>
                <a:gd name="connsiteY8" fmla="*/ 2452974 h 4479150"/>
                <a:gd name="connsiteX9" fmla="*/ 3278128 w 4124054"/>
                <a:gd name="connsiteY9" fmla="*/ 2509933 h 4479150"/>
                <a:gd name="connsiteX10" fmla="*/ 3204024 w 4124054"/>
                <a:gd name="connsiteY10" fmla="*/ 2579371 h 4479150"/>
                <a:gd name="connsiteX11" fmla="*/ 3055815 w 4124054"/>
                <a:gd name="connsiteY11" fmla="*/ 2718150 h 4479150"/>
                <a:gd name="connsiteX12" fmla="*/ 2759397 w 4124054"/>
                <a:gd name="connsiteY12" fmla="*/ 2995708 h 4479150"/>
                <a:gd name="connsiteX13" fmla="*/ 2600329 w 4124054"/>
                <a:gd name="connsiteY13" fmla="*/ 3143822 h 4479150"/>
                <a:gd name="connsiteX14" fmla="*/ 2420497 w 4124054"/>
                <a:gd name="connsiteY14" fmla="*/ 3314224 h 4479150"/>
                <a:gd name="connsiteX15" fmla="*/ 2199327 w 4124054"/>
                <a:gd name="connsiteY15" fmla="*/ 3519679 h 4479150"/>
                <a:gd name="connsiteX16" fmla="*/ 1775369 w 4124054"/>
                <a:gd name="connsiteY16" fmla="*/ 3663220 h 4479150"/>
                <a:gd name="connsiteX17" fmla="*/ 1410466 w 4124054"/>
                <a:gd name="connsiteY17" fmla="*/ 3654362 h 4479150"/>
                <a:gd name="connsiteX18" fmla="*/ 1125478 w 4124054"/>
                <a:gd name="connsiteY18" fmla="*/ 3558350 h 4479150"/>
                <a:gd name="connsiteX19" fmla="*/ 689995 w 4124054"/>
                <a:gd name="connsiteY19" fmla="*/ 3271171 h 4479150"/>
                <a:gd name="connsiteX20" fmla="*/ 543215 w 4124054"/>
                <a:gd name="connsiteY20" fmla="*/ 3154966 h 4479150"/>
                <a:gd name="connsiteX21" fmla="*/ 264037 w 4124054"/>
                <a:gd name="connsiteY21" fmla="*/ 2915508 h 4479150"/>
                <a:gd name="connsiteX22" fmla="*/ 98492 w 4124054"/>
                <a:gd name="connsiteY22" fmla="*/ 2739200 h 4479150"/>
                <a:gd name="connsiteX23" fmla="*/ 6671 w 4124054"/>
                <a:gd name="connsiteY23" fmla="*/ 2594420 h 4479150"/>
                <a:gd name="connsiteX24" fmla="*/ 21435 w 4124054"/>
                <a:gd name="connsiteY24" fmla="*/ 2434209 h 4479150"/>
                <a:gd name="connsiteX25" fmla="*/ 110399 w 4124054"/>
                <a:gd name="connsiteY25" fmla="*/ 2383155 h 4479150"/>
                <a:gd name="connsiteX26" fmla="*/ 141641 w 4124054"/>
                <a:gd name="connsiteY26" fmla="*/ 2396014 h 4479150"/>
                <a:gd name="connsiteX27" fmla="*/ 321663 w 4124054"/>
                <a:gd name="connsiteY27" fmla="*/ 2842737 h 4479150"/>
                <a:gd name="connsiteX28" fmla="*/ 554740 w 4124054"/>
                <a:gd name="connsiteY28" fmla="*/ 2943416 h 4479150"/>
                <a:gd name="connsiteX29" fmla="*/ 756194 w 4124054"/>
                <a:gd name="connsiteY29" fmla="*/ 2764822 h 4479150"/>
                <a:gd name="connsiteX30" fmla="*/ 1066137 w 4124054"/>
                <a:gd name="connsiteY30" fmla="*/ 2177416 h 4479150"/>
                <a:gd name="connsiteX31" fmla="*/ 1072805 w 4124054"/>
                <a:gd name="connsiteY31" fmla="*/ 1920621 h 4479150"/>
                <a:gd name="connsiteX32" fmla="*/ 1053279 w 4124054"/>
                <a:gd name="connsiteY32" fmla="*/ 1910334 h 4479150"/>
                <a:gd name="connsiteX33" fmla="*/ 1040134 w 4124054"/>
                <a:gd name="connsiteY33" fmla="*/ 1910620 h 4479150"/>
                <a:gd name="connsiteX34" fmla="*/ 1038801 w 4124054"/>
                <a:gd name="connsiteY34" fmla="*/ 1852137 h 4479150"/>
                <a:gd name="connsiteX35" fmla="*/ 1119954 w 4124054"/>
                <a:gd name="connsiteY35" fmla="*/ 1911477 h 4479150"/>
                <a:gd name="connsiteX36" fmla="*/ 1206060 w 4124054"/>
                <a:gd name="connsiteY36" fmla="*/ 1985677 h 4479150"/>
                <a:gd name="connsiteX37" fmla="*/ 1500572 w 4124054"/>
                <a:gd name="connsiteY37" fmla="*/ 2152841 h 4479150"/>
                <a:gd name="connsiteX38" fmla="*/ 1670213 w 4124054"/>
                <a:gd name="connsiteY38" fmla="*/ 2117503 h 4479150"/>
                <a:gd name="connsiteX39" fmla="*/ 1820232 w 4124054"/>
                <a:gd name="connsiteY39" fmla="*/ 2017872 h 4479150"/>
                <a:gd name="connsiteX40" fmla="*/ 1901956 w 4124054"/>
                <a:gd name="connsiteY40" fmla="*/ 1954340 h 4479150"/>
                <a:gd name="connsiteX41" fmla="*/ 2162941 w 4124054"/>
                <a:gd name="connsiteY41" fmla="*/ 1727740 h 4479150"/>
                <a:gd name="connsiteX42" fmla="*/ 2425260 w 4124054"/>
                <a:gd name="connsiteY42" fmla="*/ 1466279 h 4479150"/>
                <a:gd name="connsiteX43" fmla="*/ 2620903 w 4124054"/>
                <a:gd name="connsiteY43" fmla="*/ 1245108 h 4479150"/>
                <a:gd name="connsiteX44" fmla="*/ 2795877 w 4124054"/>
                <a:gd name="connsiteY44" fmla="*/ 1028415 h 4479150"/>
                <a:gd name="connsiteX45" fmla="*/ 2963327 w 4124054"/>
                <a:gd name="connsiteY45" fmla="*/ 733521 h 4479150"/>
                <a:gd name="connsiteX46" fmla="*/ 3094867 w 4124054"/>
                <a:gd name="connsiteY46" fmla="*/ 320993 h 4479150"/>
                <a:gd name="connsiteX47" fmla="*/ 3097534 w 4124054"/>
                <a:gd name="connsiteY47" fmla="*/ 307563 h 4479150"/>
                <a:gd name="connsiteX48" fmla="*/ 3103820 w 4124054"/>
                <a:gd name="connsiteY48" fmla="*/ 264795 h 4479150"/>
                <a:gd name="connsiteX49" fmla="*/ 3111250 w 4124054"/>
                <a:gd name="connsiteY49" fmla="*/ 258795 h 4479150"/>
                <a:gd name="connsiteX50" fmla="*/ 3738376 w 4124054"/>
                <a:gd name="connsiteY50" fmla="*/ 0 h 4479150"/>
                <a:gd name="connsiteX0" fmla="*/ 4093754 w 4124054"/>
                <a:gd name="connsiteY0" fmla="*/ 4444270 h 4585616"/>
                <a:gd name="connsiteX1" fmla="*/ 4090706 w 4124054"/>
                <a:gd name="connsiteY1" fmla="*/ 4466273 h 4585616"/>
                <a:gd name="connsiteX2" fmla="*/ 3656270 w 4124054"/>
                <a:gd name="connsiteY2" fmla="*/ 4476750 h 4585616"/>
                <a:gd name="connsiteX3" fmla="*/ 3633887 w 4124054"/>
                <a:gd name="connsiteY3" fmla="*/ 4420172 h 4585616"/>
                <a:gd name="connsiteX4" fmla="*/ 3355852 w 4124054"/>
                <a:gd name="connsiteY4" fmla="*/ 2434876 h 4585616"/>
                <a:gd name="connsiteX5" fmla="*/ 3352995 w 4124054"/>
                <a:gd name="connsiteY5" fmla="*/ 2437638 h 4585616"/>
                <a:gd name="connsiteX6" fmla="*/ 3343374 w 4124054"/>
                <a:gd name="connsiteY6" fmla="*/ 2446973 h 4585616"/>
                <a:gd name="connsiteX7" fmla="*/ 3336993 w 4124054"/>
                <a:gd name="connsiteY7" fmla="*/ 2452974 h 4585616"/>
                <a:gd name="connsiteX8" fmla="*/ 3278128 w 4124054"/>
                <a:gd name="connsiteY8" fmla="*/ 2509933 h 4585616"/>
                <a:gd name="connsiteX9" fmla="*/ 3204024 w 4124054"/>
                <a:gd name="connsiteY9" fmla="*/ 2579371 h 4585616"/>
                <a:gd name="connsiteX10" fmla="*/ 3055815 w 4124054"/>
                <a:gd name="connsiteY10" fmla="*/ 2718150 h 4585616"/>
                <a:gd name="connsiteX11" fmla="*/ 2759397 w 4124054"/>
                <a:gd name="connsiteY11" fmla="*/ 2995708 h 4585616"/>
                <a:gd name="connsiteX12" fmla="*/ 2600329 w 4124054"/>
                <a:gd name="connsiteY12" fmla="*/ 3143822 h 4585616"/>
                <a:gd name="connsiteX13" fmla="*/ 2420497 w 4124054"/>
                <a:gd name="connsiteY13" fmla="*/ 3314224 h 4585616"/>
                <a:gd name="connsiteX14" fmla="*/ 2199327 w 4124054"/>
                <a:gd name="connsiteY14" fmla="*/ 3519679 h 4585616"/>
                <a:gd name="connsiteX15" fmla="*/ 1775369 w 4124054"/>
                <a:gd name="connsiteY15" fmla="*/ 3663220 h 4585616"/>
                <a:gd name="connsiteX16" fmla="*/ 1410466 w 4124054"/>
                <a:gd name="connsiteY16" fmla="*/ 3654362 h 4585616"/>
                <a:gd name="connsiteX17" fmla="*/ 1125478 w 4124054"/>
                <a:gd name="connsiteY17" fmla="*/ 3558350 h 4585616"/>
                <a:gd name="connsiteX18" fmla="*/ 689995 w 4124054"/>
                <a:gd name="connsiteY18" fmla="*/ 3271171 h 4585616"/>
                <a:gd name="connsiteX19" fmla="*/ 543215 w 4124054"/>
                <a:gd name="connsiteY19" fmla="*/ 3154966 h 4585616"/>
                <a:gd name="connsiteX20" fmla="*/ 264037 w 4124054"/>
                <a:gd name="connsiteY20" fmla="*/ 2915508 h 4585616"/>
                <a:gd name="connsiteX21" fmla="*/ 98492 w 4124054"/>
                <a:gd name="connsiteY21" fmla="*/ 2739200 h 4585616"/>
                <a:gd name="connsiteX22" fmla="*/ 6671 w 4124054"/>
                <a:gd name="connsiteY22" fmla="*/ 2594420 h 4585616"/>
                <a:gd name="connsiteX23" fmla="*/ 21435 w 4124054"/>
                <a:gd name="connsiteY23" fmla="*/ 2434209 h 4585616"/>
                <a:gd name="connsiteX24" fmla="*/ 110399 w 4124054"/>
                <a:gd name="connsiteY24" fmla="*/ 2383155 h 4585616"/>
                <a:gd name="connsiteX25" fmla="*/ 141641 w 4124054"/>
                <a:gd name="connsiteY25" fmla="*/ 2396014 h 4585616"/>
                <a:gd name="connsiteX26" fmla="*/ 321663 w 4124054"/>
                <a:gd name="connsiteY26" fmla="*/ 2842737 h 4585616"/>
                <a:gd name="connsiteX27" fmla="*/ 554740 w 4124054"/>
                <a:gd name="connsiteY27" fmla="*/ 2943416 h 4585616"/>
                <a:gd name="connsiteX28" fmla="*/ 756194 w 4124054"/>
                <a:gd name="connsiteY28" fmla="*/ 2764822 h 4585616"/>
                <a:gd name="connsiteX29" fmla="*/ 1066137 w 4124054"/>
                <a:gd name="connsiteY29" fmla="*/ 2177416 h 4585616"/>
                <a:gd name="connsiteX30" fmla="*/ 1072805 w 4124054"/>
                <a:gd name="connsiteY30" fmla="*/ 1920621 h 4585616"/>
                <a:gd name="connsiteX31" fmla="*/ 1053279 w 4124054"/>
                <a:gd name="connsiteY31" fmla="*/ 1910334 h 4585616"/>
                <a:gd name="connsiteX32" fmla="*/ 1040134 w 4124054"/>
                <a:gd name="connsiteY32" fmla="*/ 1910620 h 4585616"/>
                <a:gd name="connsiteX33" fmla="*/ 1038801 w 4124054"/>
                <a:gd name="connsiteY33" fmla="*/ 1852137 h 4585616"/>
                <a:gd name="connsiteX34" fmla="*/ 1119954 w 4124054"/>
                <a:gd name="connsiteY34" fmla="*/ 1911477 h 4585616"/>
                <a:gd name="connsiteX35" fmla="*/ 1206060 w 4124054"/>
                <a:gd name="connsiteY35" fmla="*/ 1985677 h 4585616"/>
                <a:gd name="connsiteX36" fmla="*/ 1500572 w 4124054"/>
                <a:gd name="connsiteY36" fmla="*/ 2152841 h 4585616"/>
                <a:gd name="connsiteX37" fmla="*/ 1670213 w 4124054"/>
                <a:gd name="connsiteY37" fmla="*/ 2117503 h 4585616"/>
                <a:gd name="connsiteX38" fmla="*/ 1820232 w 4124054"/>
                <a:gd name="connsiteY38" fmla="*/ 2017872 h 4585616"/>
                <a:gd name="connsiteX39" fmla="*/ 1901956 w 4124054"/>
                <a:gd name="connsiteY39" fmla="*/ 1954340 h 4585616"/>
                <a:gd name="connsiteX40" fmla="*/ 2162941 w 4124054"/>
                <a:gd name="connsiteY40" fmla="*/ 1727740 h 4585616"/>
                <a:gd name="connsiteX41" fmla="*/ 2425260 w 4124054"/>
                <a:gd name="connsiteY41" fmla="*/ 1466279 h 4585616"/>
                <a:gd name="connsiteX42" fmla="*/ 2620903 w 4124054"/>
                <a:gd name="connsiteY42" fmla="*/ 1245108 h 4585616"/>
                <a:gd name="connsiteX43" fmla="*/ 2795877 w 4124054"/>
                <a:gd name="connsiteY43" fmla="*/ 1028415 h 4585616"/>
                <a:gd name="connsiteX44" fmla="*/ 2963327 w 4124054"/>
                <a:gd name="connsiteY44" fmla="*/ 733521 h 4585616"/>
                <a:gd name="connsiteX45" fmla="*/ 3094867 w 4124054"/>
                <a:gd name="connsiteY45" fmla="*/ 320993 h 4585616"/>
                <a:gd name="connsiteX46" fmla="*/ 3097534 w 4124054"/>
                <a:gd name="connsiteY46" fmla="*/ 307563 h 4585616"/>
                <a:gd name="connsiteX47" fmla="*/ 3103820 w 4124054"/>
                <a:gd name="connsiteY47" fmla="*/ 264795 h 4585616"/>
                <a:gd name="connsiteX48" fmla="*/ 3111250 w 4124054"/>
                <a:gd name="connsiteY48" fmla="*/ 258795 h 4585616"/>
                <a:gd name="connsiteX49" fmla="*/ 3738376 w 4124054"/>
                <a:gd name="connsiteY49" fmla="*/ 0 h 4585616"/>
                <a:gd name="connsiteX0" fmla="*/ 4093754 w 4124054"/>
                <a:gd name="connsiteY0" fmla="*/ 4444270 h 4625728"/>
                <a:gd name="connsiteX1" fmla="*/ 4090706 w 4124054"/>
                <a:gd name="connsiteY1" fmla="*/ 4466273 h 4625728"/>
                <a:gd name="connsiteX2" fmla="*/ 3656270 w 4124054"/>
                <a:gd name="connsiteY2" fmla="*/ 4476750 h 4625728"/>
                <a:gd name="connsiteX3" fmla="*/ 3355852 w 4124054"/>
                <a:gd name="connsiteY3" fmla="*/ 2434876 h 4625728"/>
                <a:gd name="connsiteX4" fmla="*/ 3352995 w 4124054"/>
                <a:gd name="connsiteY4" fmla="*/ 2437638 h 4625728"/>
                <a:gd name="connsiteX5" fmla="*/ 3343374 w 4124054"/>
                <a:gd name="connsiteY5" fmla="*/ 2446973 h 4625728"/>
                <a:gd name="connsiteX6" fmla="*/ 3336993 w 4124054"/>
                <a:gd name="connsiteY6" fmla="*/ 2452974 h 4625728"/>
                <a:gd name="connsiteX7" fmla="*/ 3278128 w 4124054"/>
                <a:gd name="connsiteY7" fmla="*/ 2509933 h 4625728"/>
                <a:gd name="connsiteX8" fmla="*/ 3204024 w 4124054"/>
                <a:gd name="connsiteY8" fmla="*/ 2579371 h 4625728"/>
                <a:gd name="connsiteX9" fmla="*/ 3055815 w 4124054"/>
                <a:gd name="connsiteY9" fmla="*/ 2718150 h 4625728"/>
                <a:gd name="connsiteX10" fmla="*/ 2759397 w 4124054"/>
                <a:gd name="connsiteY10" fmla="*/ 2995708 h 4625728"/>
                <a:gd name="connsiteX11" fmla="*/ 2600329 w 4124054"/>
                <a:gd name="connsiteY11" fmla="*/ 3143822 h 4625728"/>
                <a:gd name="connsiteX12" fmla="*/ 2420497 w 4124054"/>
                <a:gd name="connsiteY12" fmla="*/ 3314224 h 4625728"/>
                <a:gd name="connsiteX13" fmla="*/ 2199327 w 4124054"/>
                <a:gd name="connsiteY13" fmla="*/ 3519679 h 4625728"/>
                <a:gd name="connsiteX14" fmla="*/ 1775369 w 4124054"/>
                <a:gd name="connsiteY14" fmla="*/ 3663220 h 4625728"/>
                <a:gd name="connsiteX15" fmla="*/ 1410466 w 4124054"/>
                <a:gd name="connsiteY15" fmla="*/ 3654362 h 4625728"/>
                <a:gd name="connsiteX16" fmla="*/ 1125478 w 4124054"/>
                <a:gd name="connsiteY16" fmla="*/ 3558350 h 4625728"/>
                <a:gd name="connsiteX17" fmla="*/ 689995 w 4124054"/>
                <a:gd name="connsiteY17" fmla="*/ 3271171 h 4625728"/>
                <a:gd name="connsiteX18" fmla="*/ 543215 w 4124054"/>
                <a:gd name="connsiteY18" fmla="*/ 3154966 h 4625728"/>
                <a:gd name="connsiteX19" fmla="*/ 264037 w 4124054"/>
                <a:gd name="connsiteY19" fmla="*/ 2915508 h 4625728"/>
                <a:gd name="connsiteX20" fmla="*/ 98492 w 4124054"/>
                <a:gd name="connsiteY20" fmla="*/ 2739200 h 4625728"/>
                <a:gd name="connsiteX21" fmla="*/ 6671 w 4124054"/>
                <a:gd name="connsiteY21" fmla="*/ 2594420 h 4625728"/>
                <a:gd name="connsiteX22" fmla="*/ 21435 w 4124054"/>
                <a:gd name="connsiteY22" fmla="*/ 2434209 h 4625728"/>
                <a:gd name="connsiteX23" fmla="*/ 110399 w 4124054"/>
                <a:gd name="connsiteY23" fmla="*/ 2383155 h 4625728"/>
                <a:gd name="connsiteX24" fmla="*/ 141641 w 4124054"/>
                <a:gd name="connsiteY24" fmla="*/ 2396014 h 4625728"/>
                <a:gd name="connsiteX25" fmla="*/ 321663 w 4124054"/>
                <a:gd name="connsiteY25" fmla="*/ 2842737 h 4625728"/>
                <a:gd name="connsiteX26" fmla="*/ 554740 w 4124054"/>
                <a:gd name="connsiteY26" fmla="*/ 2943416 h 4625728"/>
                <a:gd name="connsiteX27" fmla="*/ 756194 w 4124054"/>
                <a:gd name="connsiteY27" fmla="*/ 2764822 h 4625728"/>
                <a:gd name="connsiteX28" fmla="*/ 1066137 w 4124054"/>
                <a:gd name="connsiteY28" fmla="*/ 2177416 h 4625728"/>
                <a:gd name="connsiteX29" fmla="*/ 1072805 w 4124054"/>
                <a:gd name="connsiteY29" fmla="*/ 1920621 h 4625728"/>
                <a:gd name="connsiteX30" fmla="*/ 1053279 w 4124054"/>
                <a:gd name="connsiteY30" fmla="*/ 1910334 h 4625728"/>
                <a:gd name="connsiteX31" fmla="*/ 1040134 w 4124054"/>
                <a:gd name="connsiteY31" fmla="*/ 1910620 h 4625728"/>
                <a:gd name="connsiteX32" fmla="*/ 1038801 w 4124054"/>
                <a:gd name="connsiteY32" fmla="*/ 1852137 h 4625728"/>
                <a:gd name="connsiteX33" fmla="*/ 1119954 w 4124054"/>
                <a:gd name="connsiteY33" fmla="*/ 1911477 h 4625728"/>
                <a:gd name="connsiteX34" fmla="*/ 1206060 w 4124054"/>
                <a:gd name="connsiteY34" fmla="*/ 1985677 h 4625728"/>
                <a:gd name="connsiteX35" fmla="*/ 1500572 w 4124054"/>
                <a:gd name="connsiteY35" fmla="*/ 2152841 h 4625728"/>
                <a:gd name="connsiteX36" fmla="*/ 1670213 w 4124054"/>
                <a:gd name="connsiteY36" fmla="*/ 2117503 h 4625728"/>
                <a:gd name="connsiteX37" fmla="*/ 1820232 w 4124054"/>
                <a:gd name="connsiteY37" fmla="*/ 2017872 h 4625728"/>
                <a:gd name="connsiteX38" fmla="*/ 1901956 w 4124054"/>
                <a:gd name="connsiteY38" fmla="*/ 1954340 h 4625728"/>
                <a:gd name="connsiteX39" fmla="*/ 2162941 w 4124054"/>
                <a:gd name="connsiteY39" fmla="*/ 1727740 h 4625728"/>
                <a:gd name="connsiteX40" fmla="*/ 2425260 w 4124054"/>
                <a:gd name="connsiteY40" fmla="*/ 1466279 h 4625728"/>
                <a:gd name="connsiteX41" fmla="*/ 2620903 w 4124054"/>
                <a:gd name="connsiteY41" fmla="*/ 1245108 h 4625728"/>
                <a:gd name="connsiteX42" fmla="*/ 2795877 w 4124054"/>
                <a:gd name="connsiteY42" fmla="*/ 1028415 h 4625728"/>
                <a:gd name="connsiteX43" fmla="*/ 2963327 w 4124054"/>
                <a:gd name="connsiteY43" fmla="*/ 733521 h 4625728"/>
                <a:gd name="connsiteX44" fmla="*/ 3094867 w 4124054"/>
                <a:gd name="connsiteY44" fmla="*/ 320993 h 4625728"/>
                <a:gd name="connsiteX45" fmla="*/ 3097534 w 4124054"/>
                <a:gd name="connsiteY45" fmla="*/ 307563 h 4625728"/>
                <a:gd name="connsiteX46" fmla="*/ 3103820 w 4124054"/>
                <a:gd name="connsiteY46" fmla="*/ 264795 h 4625728"/>
                <a:gd name="connsiteX47" fmla="*/ 3111250 w 4124054"/>
                <a:gd name="connsiteY47" fmla="*/ 258795 h 4625728"/>
                <a:gd name="connsiteX48" fmla="*/ 3738376 w 4124054"/>
                <a:gd name="connsiteY48" fmla="*/ 0 h 4625728"/>
                <a:gd name="connsiteX0" fmla="*/ 4093754 w 4115033"/>
                <a:gd name="connsiteY0" fmla="*/ 4444270 h 5313685"/>
                <a:gd name="connsiteX1" fmla="*/ 4090706 w 4115033"/>
                <a:gd name="connsiteY1" fmla="*/ 4466273 h 5313685"/>
                <a:gd name="connsiteX2" fmla="*/ 3778190 w 4115033"/>
                <a:gd name="connsiteY2" fmla="*/ 5243104 h 5313685"/>
                <a:gd name="connsiteX3" fmla="*/ 3355852 w 4115033"/>
                <a:gd name="connsiteY3" fmla="*/ 2434876 h 5313685"/>
                <a:gd name="connsiteX4" fmla="*/ 3352995 w 4115033"/>
                <a:gd name="connsiteY4" fmla="*/ 2437638 h 5313685"/>
                <a:gd name="connsiteX5" fmla="*/ 3343374 w 4115033"/>
                <a:gd name="connsiteY5" fmla="*/ 2446973 h 5313685"/>
                <a:gd name="connsiteX6" fmla="*/ 3336993 w 4115033"/>
                <a:gd name="connsiteY6" fmla="*/ 2452974 h 5313685"/>
                <a:gd name="connsiteX7" fmla="*/ 3278128 w 4115033"/>
                <a:gd name="connsiteY7" fmla="*/ 2509933 h 5313685"/>
                <a:gd name="connsiteX8" fmla="*/ 3204024 w 4115033"/>
                <a:gd name="connsiteY8" fmla="*/ 2579371 h 5313685"/>
                <a:gd name="connsiteX9" fmla="*/ 3055815 w 4115033"/>
                <a:gd name="connsiteY9" fmla="*/ 2718150 h 5313685"/>
                <a:gd name="connsiteX10" fmla="*/ 2759397 w 4115033"/>
                <a:gd name="connsiteY10" fmla="*/ 2995708 h 5313685"/>
                <a:gd name="connsiteX11" fmla="*/ 2600329 w 4115033"/>
                <a:gd name="connsiteY11" fmla="*/ 3143822 h 5313685"/>
                <a:gd name="connsiteX12" fmla="*/ 2420497 w 4115033"/>
                <a:gd name="connsiteY12" fmla="*/ 3314224 h 5313685"/>
                <a:gd name="connsiteX13" fmla="*/ 2199327 w 4115033"/>
                <a:gd name="connsiteY13" fmla="*/ 3519679 h 5313685"/>
                <a:gd name="connsiteX14" fmla="*/ 1775369 w 4115033"/>
                <a:gd name="connsiteY14" fmla="*/ 3663220 h 5313685"/>
                <a:gd name="connsiteX15" fmla="*/ 1410466 w 4115033"/>
                <a:gd name="connsiteY15" fmla="*/ 3654362 h 5313685"/>
                <a:gd name="connsiteX16" fmla="*/ 1125478 w 4115033"/>
                <a:gd name="connsiteY16" fmla="*/ 3558350 h 5313685"/>
                <a:gd name="connsiteX17" fmla="*/ 689995 w 4115033"/>
                <a:gd name="connsiteY17" fmla="*/ 3271171 h 5313685"/>
                <a:gd name="connsiteX18" fmla="*/ 543215 w 4115033"/>
                <a:gd name="connsiteY18" fmla="*/ 3154966 h 5313685"/>
                <a:gd name="connsiteX19" fmla="*/ 264037 w 4115033"/>
                <a:gd name="connsiteY19" fmla="*/ 2915508 h 5313685"/>
                <a:gd name="connsiteX20" fmla="*/ 98492 w 4115033"/>
                <a:gd name="connsiteY20" fmla="*/ 2739200 h 5313685"/>
                <a:gd name="connsiteX21" fmla="*/ 6671 w 4115033"/>
                <a:gd name="connsiteY21" fmla="*/ 2594420 h 5313685"/>
                <a:gd name="connsiteX22" fmla="*/ 21435 w 4115033"/>
                <a:gd name="connsiteY22" fmla="*/ 2434209 h 5313685"/>
                <a:gd name="connsiteX23" fmla="*/ 110399 w 4115033"/>
                <a:gd name="connsiteY23" fmla="*/ 2383155 h 5313685"/>
                <a:gd name="connsiteX24" fmla="*/ 141641 w 4115033"/>
                <a:gd name="connsiteY24" fmla="*/ 2396014 h 5313685"/>
                <a:gd name="connsiteX25" fmla="*/ 321663 w 4115033"/>
                <a:gd name="connsiteY25" fmla="*/ 2842737 h 5313685"/>
                <a:gd name="connsiteX26" fmla="*/ 554740 w 4115033"/>
                <a:gd name="connsiteY26" fmla="*/ 2943416 h 5313685"/>
                <a:gd name="connsiteX27" fmla="*/ 756194 w 4115033"/>
                <a:gd name="connsiteY27" fmla="*/ 2764822 h 5313685"/>
                <a:gd name="connsiteX28" fmla="*/ 1066137 w 4115033"/>
                <a:gd name="connsiteY28" fmla="*/ 2177416 h 5313685"/>
                <a:gd name="connsiteX29" fmla="*/ 1072805 w 4115033"/>
                <a:gd name="connsiteY29" fmla="*/ 1920621 h 5313685"/>
                <a:gd name="connsiteX30" fmla="*/ 1053279 w 4115033"/>
                <a:gd name="connsiteY30" fmla="*/ 1910334 h 5313685"/>
                <a:gd name="connsiteX31" fmla="*/ 1040134 w 4115033"/>
                <a:gd name="connsiteY31" fmla="*/ 1910620 h 5313685"/>
                <a:gd name="connsiteX32" fmla="*/ 1038801 w 4115033"/>
                <a:gd name="connsiteY32" fmla="*/ 1852137 h 5313685"/>
                <a:gd name="connsiteX33" fmla="*/ 1119954 w 4115033"/>
                <a:gd name="connsiteY33" fmla="*/ 1911477 h 5313685"/>
                <a:gd name="connsiteX34" fmla="*/ 1206060 w 4115033"/>
                <a:gd name="connsiteY34" fmla="*/ 1985677 h 5313685"/>
                <a:gd name="connsiteX35" fmla="*/ 1500572 w 4115033"/>
                <a:gd name="connsiteY35" fmla="*/ 2152841 h 5313685"/>
                <a:gd name="connsiteX36" fmla="*/ 1670213 w 4115033"/>
                <a:gd name="connsiteY36" fmla="*/ 2117503 h 5313685"/>
                <a:gd name="connsiteX37" fmla="*/ 1820232 w 4115033"/>
                <a:gd name="connsiteY37" fmla="*/ 2017872 h 5313685"/>
                <a:gd name="connsiteX38" fmla="*/ 1901956 w 4115033"/>
                <a:gd name="connsiteY38" fmla="*/ 1954340 h 5313685"/>
                <a:gd name="connsiteX39" fmla="*/ 2162941 w 4115033"/>
                <a:gd name="connsiteY39" fmla="*/ 1727740 h 5313685"/>
                <a:gd name="connsiteX40" fmla="*/ 2425260 w 4115033"/>
                <a:gd name="connsiteY40" fmla="*/ 1466279 h 5313685"/>
                <a:gd name="connsiteX41" fmla="*/ 2620903 w 4115033"/>
                <a:gd name="connsiteY41" fmla="*/ 1245108 h 5313685"/>
                <a:gd name="connsiteX42" fmla="*/ 2795877 w 4115033"/>
                <a:gd name="connsiteY42" fmla="*/ 1028415 h 5313685"/>
                <a:gd name="connsiteX43" fmla="*/ 2963327 w 4115033"/>
                <a:gd name="connsiteY43" fmla="*/ 733521 h 5313685"/>
                <a:gd name="connsiteX44" fmla="*/ 3094867 w 4115033"/>
                <a:gd name="connsiteY44" fmla="*/ 320993 h 5313685"/>
                <a:gd name="connsiteX45" fmla="*/ 3097534 w 4115033"/>
                <a:gd name="connsiteY45" fmla="*/ 307563 h 5313685"/>
                <a:gd name="connsiteX46" fmla="*/ 3103820 w 4115033"/>
                <a:gd name="connsiteY46" fmla="*/ 264795 h 5313685"/>
                <a:gd name="connsiteX47" fmla="*/ 3111250 w 4115033"/>
                <a:gd name="connsiteY47" fmla="*/ 258795 h 5313685"/>
                <a:gd name="connsiteX48" fmla="*/ 3738376 w 4115033"/>
                <a:gd name="connsiteY48" fmla="*/ 0 h 5313685"/>
                <a:gd name="connsiteX0" fmla="*/ 4093754 w 4115033"/>
                <a:gd name="connsiteY0" fmla="*/ 4444270 h 5243104"/>
                <a:gd name="connsiteX1" fmla="*/ 4090706 w 4115033"/>
                <a:gd name="connsiteY1" fmla="*/ 4466273 h 5243104"/>
                <a:gd name="connsiteX2" fmla="*/ 3778190 w 4115033"/>
                <a:gd name="connsiteY2" fmla="*/ 5243104 h 5243104"/>
                <a:gd name="connsiteX3" fmla="*/ 3355852 w 4115033"/>
                <a:gd name="connsiteY3" fmla="*/ 2434876 h 5243104"/>
                <a:gd name="connsiteX4" fmla="*/ 3352995 w 4115033"/>
                <a:gd name="connsiteY4" fmla="*/ 2437638 h 5243104"/>
                <a:gd name="connsiteX5" fmla="*/ 3343374 w 4115033"/>
                <a:gd name="connsiteY5" fmla="*/ 2446973 h 5243104"/>
                <a:gd name="connsiteX6" fmla="*/ 3336993 w 4115033"/>
                <a:gd name="connsiteY6" fmla="*/ 2452974 h 5243104"/>
                <a:gd name="connsiteX7" fmla="*/ 3278128 w 4115033"/>
                <a:gd name="connsiteY7" fmla="*/ 2509933 h 5243104"/>
                <a:gd name="connsiteX8" fmla="*/ 3204024 w 4115033"/>
                <a:gd name="connsiteY8" fmla="*/ 2579371 h 5243104"/>
                <a:gd name="connsiteX9" fmla="*/ 3055815 w 4115033"/>
                <a:gd name="connsiteY9" fmla="*/ 2718150 h 5243104"/>
                <a:gd name="connsiteX10" fmla="*/ 2759397 w 4115033"/>
                <a:gd name="connsiteY10" fmla="*/ 2995708 h 5243104"/>
                <a:gd name="connsiteX11" fmla="*/ 2600329 w 4115033"/>
                <a:gd name="connsiteY11" fmla="*/ 3143822 h 5243104"/>
                <a:gd name="connsiteX12" fmla="*/ 2420497 w 4115033"/>
                <a:gd name="connsiteY12" fmla="*/ 3314224 h 5243104"/>
                <a:gd name="connsiteX13" fmla="*/ 2199327 w 4115033"/>
                <a:gd name="connsiteY13" fmla="*/ 3519679 h 5243104"/>
                <a:gd name="connsiteX14" fmla="*/ 1775369 w 4115033"/>
                <a:gd name="connsiteY14" fmla="*/ 3663220 h 5243104"/>
                <a:gd name="connsiteX15" fmla="*/ 1410466 w 4115033"/>
                <a:gd name="connsiteY15" fmla="*/ 3654362 h 5243104"/>
                <a:gd name="connsiteX16" fmla="*/ 1125478 w 4115033"/>
                <a:gd name="connsiteY16" fmla="*/ 3558350 h 5243104"/>
                <a:gd name="connsiteX17" fmla="*/ 689995 w 4115033"/>
                <a:gd name="connsiteY17" fmla="*/ 3271171 h 5243104"/>
                <a:gd name="connsiteX18" fmla="*/ 543215 w 4115033"/>
                <a:gd name="connsiteY18" fmla="*/ 3154966 h 5243104"/>
                <a:gd name="connsiteX19" fmla="*/ 264037 w 4115033"/>
                <a:gd name="connsiteY19" fmla="*/ 2915508 h 5243104"/>
                <a:gd name="connsiteX20" fmla="*/ 98492 w 4115033"/>
                <a:gd name="connsiteY20" fmla="*/ 2739200 h 5243104"/>
                <a:gd name="connsiteX21" fmla="*/ 6671 w 4115033"/>
                <a:gd name="connsiteY21" fmla="*/ 2594420 h 5243104"/>
                <a:gd name="connsiteX22" fmla="*/ 21435 w 4115033"/>
                <a:gd name="connsiteY22" fmla="*/ 2434209 h 5243104"/>
                <a:gd name="connsiteX23" fmla="*/ 110399 w 4115033"/>
                <a:gd name="connsiteY23" fmla="*/ 2383155 h 5243104"/>
                <a:gd name="connsiteX24" fmla="*/ 141641 w 4115033"/>
                <a:gd name="connsiteY24" fmla="*/ 2396014 h 5243104"/>
                <a:gd name="connsiteX25" fmla="*/ 321663 w 4115033"/>
                <a:gd name="connsiteY25" fmla="*/ 2842737 h 5243104"/>
                <a:gd name="connsiteX26" fmla="*/ 554740 w 4115033"/>
                <a:gd name="connsiteY26" fmla="*/ 2943416 h 5243104"/>
                <a:gd name="connsiteX27" fmla="*/ 756194 w 4115033"/>
                <a:gd name="connsiteY27" fmla="*/ 2764822 h 5243104"/>
                <a:gd name="connsiteX28" fmla="*/ 1066137 w 4115033"/>
                <a:gd name="connsiteY28" fmla="*/ 2177416 h 5243104"/>
                <a:gd name="connsiteX29" fmla="*/ 1072805 w 4115033"/>
                <a:gd name="connsiteY29" fmla="*/ 1920621 h 5243104"/>
                <a:gd name="connsiteX30" fmla="*/ 1053279 w 4115033"/>
                <a:gd name="connsiteY30" fmla="*/ 1910334 h 5243104"/>
                <a:gd name="connsiteX31" fmla="*/ 1040134 w 4115033"/>
                <a:gd name="connsiteY31" fmla="*/ 1910620 h 5243104"/>
                <a:gd name="connsiteX32" fmla="*/ 1038801 w 4115033"/>
                <a:gd name="connsiteY32" fmla="*/ 1852137 h 5243104"/>
                <a:gd name="connsiteX33" fmla="*/ 1119954 w 4115033"/>
                <a:gd name="connsiteY33" fmla="*/ 1911477 h 5243104"/>
                <a:gd name="connsiteX34" fmla="*/ 1206060 w 4115033"/>
                <a:gd name="connsiteY34" fmla="*/ 1985677 h 5243104"/>
                <a:gd name="connsiteX35" fmla="*/ 1500572 w 4115033"/>
                <a:gd name="connsiteY35" fmla="*/ 2152841 h 5243104"/>
                <a:gd name="connsiteX36" fmla="*/ 1670213 w 4115033"/>
                <a:gd name="connsiteY36" fmla="*/ 2117503 h 5243104"/>
                <a:gd name="connsiteX37" fmla="*/ 1820232 w 4115033"/>
                <a:gd name="connsiteY37" fmla="*/ 2017872 h 5243104"/>
                <a:gd name="connsiteX38" fmla="*/ 1901956 w 4115033"/>
                <a:gd name="connsiteY38" fmla="*/ 1954340 h 5243104"/>
                <a:gd name="connsiteX39" fmla="*/ 2162941 w 4115033"/>
                <a:gd name="connsiteY39" fmla="*/ 1727740 h 5243104"/>
                <a:gd name="connsiteX40" fmla="*/ 2425260 w 4115033"/>
                <a:gd name="connsiteY40" fmla="*/ 1466279 h 5243104"/>
                <a:gd name="connsiteX41" fmla="*/ 2620903 w 4115033"/>
                <a:gd name="connsiteY41" fmla="*/ 1245108 h 5243104"/>
                <a:gd name="connsiteX42" fmla="*/ 2795877 w 4115033"/>
                <a:gd name="connsiteY42" fmla="*/ 1028415 h 5243104"/>
                <a:gd name="connsiteX43" fmla="*/ 2963327 w 4115033"/>
                <a:gd name="connsiteY43" fmla="*/ 733521 h 5243104"/>
                <a:gd name="connsiteX44" fmla="*/ 3094867 w 4115033"/>
                <a:gd name="connsiteY44" fmla="*/ 320993 h 5243104"/>
                <a:gd name="connsiteX45" fmla="*/ 3097534 w 4115033"/>
                <a:gd name="connsiteY45" fmla="*/ 307563 h 5243104"/>
                <a:gd name="connsiteX46" fmla="*/ 3103820 w 4115033"/>
                <a:gd name="connsiteY46" fmla="*/ 264795 h 5243104"/>
                <a:gd name="connsiteX47" fmla="*/ 3111250 w 4115033"/>
                <a:gd name="connsiteY47" fmla="*/ 258795 h 5243104"/>
                <a:gd name="connsiteX48" fmla="*/ 3738376 w 4115033"/>
                <a:gd name="connsiteY48" fmla="*/ 0 h 5243104"/>
                <a:gd name="connsiteX0" fmla="*/ 4093754 w 4247676"/>
                <a:gd name="connsiteY0" fmla="*/ 4444270 h 5282024"/>
                <a:gd name="connsiteX1" fmla="*/ 4238752 w 4247676"/>
                <a:gd name="connsiteY1" fmla="*/ 5223919 h 5282024"/>
                <a:gd name="connsiteX2" fmla="*/ 3778190 w 4247676"/>
                <a:gd name="connsiteY2" fmla="*/ 5243104 h 5282024"/>
                <a:gd name="connsiteX3" fmla="*/ 3355852 w 4247676"/>
                <a:gd name="connsiteY3" fmla="*/ 2434876 h 5282024"/>
                <a:gd name="connsiteX4" fmla="*/ 3352995 w 4247676"/>
                <a:gd name="connsiteY4" fmla="*/ 2437638 h 5282024"/>
                <a:gd name="connsiteX5" fmla="*/ 3343374 w 4247676"/>
                <a:gd name="connsiteY5" fmla="*/ 2446973 h 5282024"/>
                <a:gd name="connsiteX6" fmla="*/ 3336993 w 4247676"/>
                <a:gd name="connsiteY6" fmla="*/ 2452974 h 5282024"/>
                <a:gd name="connsiteX7" fmla="*/ 3278128 w 4247676"/>
                <a:gd name="connsiteY7" fmla="*/ 2509933 h 5282024"/>
                <a:gd name="connsiteX8" fmla="*/ 3204024 w 4247676"/>
                <a:gd name="connsiteY8" fmla="*/ 2579371 h 5282024"/>
                <a:gd name="connsiteX9" fmla="*/ 3055815 w 4247676"/>
                <a:gd name="connsiteY9" fmla="*/ 2718150 h 5282024"/>
                <a:gd name="connsiteX10" fmla="*/ 2759397 w 4247676"/>
                <a:gd name="connsiteY10" fmla="*/ 2995708 h 5282024"/>
                <a:gd name="connsiteX11" fmla="*/ 2600329 w 4247676"/>
                <a:gd name="connsiteY11" fmla="*/ 3143822 h 5282024"/>
                <a:gd name="connsiteX12" fmla="*/ 2420497 w 4247676"/>
                <a:gd name="connsiteY12" fmla="*/ 3314224 h 5282024"/>
                <a:gd name="connsiteX13" fmla="*/ 2199327 w 4247676"/>
                <a:gd name="connsiteY13" fmla="*/ 3519679 h 5282024"/>
                <a:gd name="connsiteX14" fmla="*/ 1775369 w 4247676"/>
                <a:gd name="connsiteY14" fmla="*/ 3663220 h 5282024"/>
                <a:gd name="connsiteX15" fmla="*/ 1410466 w 4247676"/>
                <a:gd name="connsiteY15" fmla="*/ 3654362 h 5282024"/>
                <a:gd name="connsiteX16" fmla="*/ 1125478 w 4247676"/>
                <a:gd name="connsiteY16" fmla="*/ 3558350 h 5282024"/>
                <a:gd name="connsiteX17" fmla="*/ 689995 w 4247676"/>
                <a:gd name="connsiteY17" fmla="*/ 3271171 h 5282024"/>
                <a:gd name="connsiteX18" fmla="*/ 543215 w 4247676"/>
                <a:gd name="connsiteY18" fmla="*/ 3154966 h 5282024"/>
                <a:gd name="connsiteX19" fmla="*/ 264037 w 4247676"/>
                <a:gd name="connsiteY19" fmla="*/ 2915508 h 5282024"/>
                <a:gd name="connsiteX20" fmla="*/ 98492 w 4247676"/>
                <a:gd name="connsiteY20" fmla="*/ 2739200 h 5282024"/>
                <a:gd name="connsiteX21" fmla="*/ 6671 w 4247676"/>
                <a:gd name="connsiteY21" fmla="*/ 2594420 h 5282024"/>
                <a:gd name="connsiteX22" fmla="*/ 21435 w 4247676"/>
                <a:gd name="connsiteY22" fmla="*/ 2434209 h 5282024"/>
                <a:gd name="connsiteX23" fmla="*/ 110399 w 4247676"/>
                <a:gd name="connsiteY23" fmla="*/ 2383155 h 5282024"/>
                <a:gd name="connsiteX24" fmla="*/ 141641 w 4247676"/>
                <a:gd name="connsiteY24" fmla="*/ 2396014 h 5282024"/>
                <a:gd name="connsiteX25" fmla="*/ 321663 w 4247676"/>
                <a:gd name="connsiteY25" fmla="*/ 2842737 h 5282024"/>
                <a:gd name="connsiteX26" fmla="*/ 554740 w 4247676"/>
                <a:gd name="connsiteY26" fmla="*/ 2943416 h 5282024"/>
                <a:gd name="connsiteX27" fmla="*/ 756194 w 4247676"/>
                <a:gd name="connsiteY27" fmla="*/ 2764822 h 5282024"/>
                <a:gd name="connsiteX28" fmla="*/ 1066137 w 4247676"/>
                <a:gd name="connsiteY28" fmla="*/ 2177416 h 5282024"/>
                <a:gd name="connsiteX29" fmla="*/ 1072805 w 4247676"/>
                <a:gd name="connsiteY29" fmla="*/ 1920621 h 5282024"/>
                <a:gd name="connsiteX30" fmla="*/ 1053279 w 4247676"/>
                <a:gd name="connsiteY30" fmla="*/ 1910334 h 5282024"/>
                <a:gd name="connsiteX31" fmla="*/ 1040134 w 4247676"/>
                <a:gd name="connsiteY31" fmla="*/ 1910620 h 5282024"/>
                <a:gd name="connsiteX32" fmla="*/ 1038801 w 4247676"/>
                <a:gd name="connsiteY32" fmla="*/ 1852137 h 5282024"/>
                <a:gd name="connsiteX33" fmla="*/ 1119954 w 4247676"/>
                <a:gd name="connsiteY33" fmla="*/ 1911477 h 5282024"/>
                <a:gd name="connsiteX34" fmla="*/ 1206060 w 4247676"/>
                <a:gd name="connsiteY34" fmla="*/ 1985677 h 5282024"/>
                <a:gd name="connsiteX35" fmla="*/ 1500572 w 4247676"/>
                <a:gd name="connsiteY35" fmla="*/ 2152841 h 5282024"/>
                <a:gd name="connsiteX36" fmla="*/ 1670213 w 4247676"/>
                <a:gd name="connsiteY36" fmla="*/ 2117503 h 5282024"/>
                <a:gd name="connsiteX37" fmla="*/ 1820232 w 4247676"/>
                <a:gd name="connsiteY37" fmla="*/ 2017872 h 5282024"/>
                <a:gd name="connsiteX38" fmla="*/ 1901956 w 4247676"/>
                <a:gd name="connsiteY38" fmla="*/ 1954340 h 5282024"/>
                <a:gd name="connsiteX39" fmla="*/ 2162941 w 4247676"/>
                <a:gd name="connsiteY39" fmla="*/ 1727740 h 5282024"/>
                <a:gd name="connsiteX40" fmla="*/ 2425260 w 4247676"/>
                <a:gd name="connsiteY40" fmla="*/ 1466279 h 5282024"/>
                <a:gd name="connsiteX41" fmla="*/ 2620903 w 4247676"/>
                <a:gd name="connsiteY41" fmla="*/ 1245108 h 5282024"/>
                <a:gd name="connsiteX42" fmla="*/ 2795877 w 4247676"/>
                <a:gd name="connsiteY42" fmla="*/ 1028415 h 5282024"/>
                <a:gd name="connsiteX43" fmla="*/ 2963327 w 4247676"/>
                <a:gd name="connsiteY43" fmla="*/ 733521 h 5282024"/>
                <a:gd name="connsiteX44" fmla="*/ 3094867 w 4247676"/>
                <a:gd name="connsiteY44" fmla="*/ 320993 h 5282024"/>
                <a:gd name="connsiteX45" fmla="*/ 3097534 w 4247676"/>
                <a:gd name="connsiteY45" fmla="*/ 307563 h 5282024"/>
                <a:gd name="connsiteX46" fmla="*/ 3103820 w 4247676"/>
                <a:gd name="connsiteY46" fmla="*/ 264795 h 5282024"/>
                <a:gd name="connsiteX47" fmla="*/ 3111250 w 4247676"/>
                <a:gd name="connsiteY47" fmla="*/ 258795 h 5282024"/>
                <a:gd name="connsiteX48" fmla="*/ 3738376 w 4247676"/>
                <a:gd name="connsiteY48" fmla="*/ 0 h 5282024"/>
                <a:gd name="connsiteX0" fmla="*/ 4093754 w 4247676"/>
                <a:gd name="connsiteY0" fmla="*/ 4444270 h 5243104"/>
                <a:gd name="connsiteX1" fmla="*/ 4238752 w 4247676"/>
                <a:gd name="connsiteY1" fmla="*/ 5223919 h 5243104"/>
                <a:gd name="connsiteX2" fmla="*/ 3778190 w 4247676"/>
                <a:gd name="connsiteY2" fmla="*/ 5243104 h 5243104"/>
                <a:gd name="connsiteX3" fmla="*/ 3355852 w 4247676"/>
                <a:gd name="connsiteY3" fmla="*/ 2434876 h 5243104"/>
                <a:gd name="connsiteX4" fmla="*/ 3352995 w 4247676"/>
                <a:gd name="connsiteY4" fmla="*/ 2437638 h 5243104"/>
                <a:gd name="connsiteX5" fmla="*/ 3343374 w 4247676"/>
                <a:gd name="connsiteY5" fmla="*/ 2446973 h 5243104"/>
                <a:gd name="connsiteX6" fmla="*/ 3336993 w 4247676"/>
                <a:gd name="connsiteY6" fmla="*/ 2452974 h 5243104"/>
                <a:gd name="connsiteX7" fmla="*/ 3278128 w 4247676"/>
                <a:gd name="connsiteY7" fmla="*/ 2509933 h 5243104"/>
                <a:gd name="connsiteX8" fmla="*/ 3204024 w 4247676"/>
                <a:gd name="connsiteY8" fmla="*/ 2579371 h 5243104"/>
                <a:gd name="connsiteX9" fmla="*/ 3055815 w 4247676"/>
                <a:gd name="connsiteY9" fmla="*/ 2718150 h 5243104"/>
                <a:gd name="connsiteX10" fmla="*/ 2759397 w 4247676"/>
                <a:gd name="connsiteY10" fmla="*/ 2995708 h 5243104"/>
                <a:gd name="connsiteX11" fmla="*/ 2600329 w 4247676"/>
                <a:gd name="connsiteY11" fmla="*/ 3143822 h 5243104"/>
                <a:gd name="connsiteX12" fmla="*/ 2420497 w 4247676"/>
                <a:gd name="connsiteY12" fmla="*/ 3314224 h 5243104"/>
                <a:gd name="connsiteX13" fmla="*/ 2199327 w 4247676"/>
                <a:gd name="connsiteY13" fmla="*/ 3519679 h 5243104"/>
                <a:gd name="connsiteX14" fmla="*/ 1775369 w 4247676"/>
                <a:gd name="connsiteY14" fmla="*/ 3663220 h 5243104"/>
                <a:gd name="connsiteX15" fmla="*/ 1410466 w 4247676"/>
                <a:gd name="connsiteY15" fmla="*/ 3654362 h 5243104"/>
                <a:gd name="connsiteX16" fmla="*/ 1125478 w 4247676"/>
                <a:gd name="connsiteY16" fmla="*/ 3558350 h 5243104"/>
                <a:gd name="connsiteX17" fmla="*/ 689995 w 4247676"/>
                <a:gd name="connsiteY17" fmla="*/ 3271171 h 5243104"/>
                <a:gd name="connsiteX18" fmla="*/ 543215 w 4247676"/>
                <a:gd name="connsiteY18" fmla="*/ 3154966 h 5243104"/>
                <a:gd name="connsiteX19" fmla="*/ 264037 w 4247676"/>
                <a:gd name="connsiteY19" fmla="*/ 2915508 h 5243104"/>
                <a:gd name="connsiteX20" fmla="*/ 98492 w 4247676"/>
                <a:gd name="connsiteY20" fmla="*/ 2739200 h 5243104"/>
                <a:gd name="connsiteX21" fmla="*/ 6671 w 4247676"/>
                <a:gd name="connsiteY21" fmla="*/ 2594420 h 5243104"/>
                <a:gd name="connsiteX22" fmla="*/ 21435 w 4247676"/>
                <a:gd name="connsiteY22" fmla="*/ 2434209 h 5243104"/>
                <a:gd name="connsiteX23" fmla="*/ 110399 w 4247676"/>
                <a:gd name="connsiteY23" fmla="*/ 2383155 h 5243104"/>
                <a:gd name="connsiteX24" fmla="*/ 141641 w 4247676"/>
                <a:gd name="connsiteY24" fmla="*/ 2396014 h 5243104"/>
                <a:gd name="connsiteX25" fmla="*/ 321663 w 4247676"/>
                <a:gd name="connsiteY25" fmla="*/ 2842737 h 5243104"/>
                <a:gd name="connsiteX26" fmla="*/ 554740 w 4247676"/>
                <a:gd name="connsiteY26" fmla="*/ 2943416 h 5243104"/>
                <a:gd name="connsiteX27" fmla="*/ 756194 w 4247676"/>
                <a:gd name="connsiteY27" fmla="*/ 2764822 h 5243104"/>
                <a:gd name="connsiteX28" fmla="*/ 1066137 w 4247676"/>
                <a:gd name="connsiteY28" fmla="*/ 2177416 h 5243104"/>
                <a:gd name="connsiteX29" fmla="*/ 1072805 w 4247676"/>
                <a:gd name="connsiteY29" fmla="*/ 1920621 h 5243104"/>
                <a:gd name="connsiteX30" fmla="*/ 1053279 w 4247676"/>
                <a:gd name="connsiteY30" fmla="*/ 1910334 h 5243104"/>
                <a:gd name="connsiteX31" fmla="*/ 1040134 w 4247676"/>
                <a:gd name="connsiteY31" fmla="*/ 1910620 h 5243104"/>
                <a:gd name="connsiteX32" fmla="*/ 1038801 w 4247676"/>
                <a:gd name="connsiteY32" fmla="*/ 1852137 h 5243104"/>
                <a:gd name="connsiteX33" fmla="*/ 1119954 w 4247676"/>
                <a:gd name="connsiteY33" fmla="*/ 1911477 h 5243104"/>
                <a:gd name="connsiteX34" fmla="*/ 1206060 w 4247676"/>
                <a:gd name="connsiteY34" fmla="*/ 1985677 h 5243104"/>
                <a:gd name="connsiteX35" fmla="*/ 1500572 w 4247676"/>
                <a:gd name="connsiteY35" fmla="*/ 2152841 h 5243104"/>
                <a:gd name="connsiteX36" fmla="*/ 1670213 w 4247676"/>
                <a:gd name="connsiteY36" fmla="*/ 2117503 h 5243104"/>
                <a:gd name="connsiteX37" fmla="*/ 1820232 w 4247676"/>
                <a:gd name="connsiteY37" fmla="*/ 2017872 h 5243104"/>
                <a:gd name="connsiteX38" fmla="*/ 1901956 w 4247676"/>
                <a:gd name="connsiteY38" fmla="*/ 1954340 h 5243104"/>
                <a:gd name="connsiteX39" fmla="*/ 2162941 w 4247676"/>
                <a:gd name="connsiteY39" fmla="*/ 1727740 h 5243104"/>
                <a:gd name="connsiteX40" fmla="*/ 2425260 w 4247676"/>
                <a:gd name="connsiteY40" fmla="*/ 1466279 h 5243104"/>
                <a:gd name="connsiteX41" fmla="*/ 2620903 w 4247676"/>
                <a:gd name="connsiteY41" fmla="*/ 1245108 h 5243104"/>
                <a:gd name="connsiteX42" fmla="*/ 2795877 w 4247676"/>
                <a:gd name="connsiteY42" fmla="*/ 1028415 h 5243104"/>
                <a:gd name="connsiteX43" fmla="*/ 2963327 w 4247676"/>
                <a:gd name="connsiteY43" fmla="*/ 733521 h 5243104"/>
                <a:gd name="connsiteX44" fmla="*/ 3094867 w 4247676"/>
                <a:gd name="connsiteY44" fmla="*/ 320993 h 5243104"/>
                <a:gd name="connsiteX45" fmla="*/ 3097534 w 4247676"/>
                <a:gd name="connsiteY45" fmla="*/ 307563 h 5243104"/>
                <a:gd name="connsiteX46" fmla="*/ 3103820 w 4247676"/>
                <a:gd name="connsiteY46" fmla="*/ 264795 h 5243104"/>
                <a:gd name="connsiteX47" fmla="*/ 3111250 w 4247676"/>
                <a:gd name="connsiteY47" fmla="*/ 258795 h 5243104"/>
                <a:gd name="connsiteX48" fmla="*/ 3738376 w 4247676"/>
                <a:gd name="connsiteY48" fmla="*/ 0 h 5243104"/>
                <a:gd name="connsiteX0" fmla="*/ 4238752 w 4238752"/>
                <a:gd name="connsiteY0" fmla="*/ 5223919 h 5243104"/>
                <a:gd name="connsiteX1" fmla="*/ 3778190 w 4238752"/>
                <a:gd name="connsiteY1" fmla="*/ 5243104 h 5243104"/>
                <a:gd name="connsiteX2" fmla="*/ 3355852 w 4238752"/>
                <a:gd name="connsiteY2" fmla="*/ 2434876 h 5243104"/>
                <a:gd name="connsiteX3" fmla="*/ 3352995 w 4238752"/>
                <a:gd name="connsiteY3" fmla="*/ 2437638 h 5243104"/>
                <a:gd name="connsiteX4" fmla="*/ 3343374 w 4238752"/>
                <a:gd name="connsiteY4" fmla="*/ 2446973 h 5243104"/>
                <a:gd name="connsiteX5" fmla="*/ 3336993 w 4238752"/>
                <a:gd name="connsiteY5" fmla="*/ 2452974 h 5243104"/>
                <a:gd name="connsiteX6" fmla="*/ 3278128 w 4238752"/>
                <a:gd name="connsiteY6" fmla="*/ 2509933 h 5243104"/>
                <a:gd name="connsiteX7" fmla="*/ 3204024 w 4238752"/>
                <a:gd name="connsiteY7" fmla="*/ 2579371 h 5243104"/>
                <a:gd name="connsiteX8" fmla="*/ 3055815 w 4238752"/>
                <a:gd name="connsiteY8" fmla="*/ 2718150 h 5243104"/>
                <a:gd name="connsiteX9" fmla="*/ 2759397 w 4238752"/>
                <a:gd name="connsiteY9" fmla="*/ 2995708 h 5243104"/>
                <a:gd name="connsiteX10" fmla="*/ 2600329 w 4238752"/>
                <a:gd name="connsiteY10" fmla="*/ 3143822 h 5243104"/>
                <a:gd name="connsiteX11" fmla="*/ 2420497 w 4238752"/>
                <a:gd name="connsiteY11" fmla="*/ 3314224 h 5243104"/>
                <a:gd name="connsiteX12" fmla="*/ 2199327 w 4238752"/>
                <a:gd name="connsiteY12" fmla="*/ 3519679 h 5243104"/>
                <a:gd name="connsiteX13" fmla="*/ 1775369 w 4238752"/>
                <a:gd name="connsiteY13" fmla="*/ 3663220 h 5243104"/>
                <a:gd name="connsiteX14" fmla="*/ 1410466 w 4238752"/>
                <a:gd name="connsiteY14" fmla="*/ 3654362 h 5243104"/>
                <a:gd name="connsiteX15" fmla="*/ 1125478 w 4238752"/>
                <a:gd name="connsiteY15" fmla="*/ 3558350 h 5243104"/>
                <a:gd name="connsiteX16" fmla="*/ 689995 w 4238752"/>
                <a:gd name="connsiteY16" fmla="*/ 3271171 h 5243104"/>
                <a:gd name="connsiteX17" fmla="*/ 543215 w 4238752"/>
                <a:gd name="connsiteY17" fmla="*/ 3154966 h 5243104"/>
                <a:gd name="connsiteX18" fmla="*/ 264037 w 4238752"/>
                <a:gd name="connsiteY18" fmla="*/ 2915508 h 5243104"/>
                <a:gd name="connsiteX19" fmla="*/ 98492 w 4238752"/>
                <a:gd name="connsiteY19" fmla="*/ 2739200 h 5243104"/>
                <a:gd name="connsiteX20" fmla="*/ 6671 w 4238752"/>
                <a:gd name="connsiteY20" fmla="*/ 2594420 h 5243104"/>
                <a:gd name="connsiteX21" fmla="*/ 21435 w 4238752"/>
                <a:gd name="connsiteY21" fmla="*/ 2434209 h 5243104"/>
                <a:gd name="connsiteX22" fmla="*/ 110399 w 4238752"/>
                <a:gd name="connsiteY22" fmla="*/ 2383155 h 5243104"/>
                <a:gd name="connsiteX23" fmla="*/ 141641 w 4238752"/>
                <a:gd name="connsiteY23" fmla="*/ 2396014 h 5243104"/>
                <a:gd name="connsiteX24" fmla="*/ 321663 w 4238752"/>
                <a:gd name="connsiteY24" fmla="*/ 2842737 h 5243104"/>
                <a:gd name="connsiteX25" fmla="*/ 554740 w 4238752"/>
                <a:gd name="connsiteY25" fmla="*/ 2943416 h 5243104"/>
                <a:gd name="connsiteX26" fmla="*/ 756194 w 4238752"/>
                <a:gd name="connsiteY26" fmla="*/ 2764822 h 5243104"/>
                <a:gd name="connsiteX27" fmla="*/ 1066137 w 4238752"/>
                <a:gd name="connsiteY27" fmla="*/ 2177416 h 5243104"/>
                <a:gd name="connsiteX28" fmla="*/ 1072805 w 4238752"/>
                <a:gd name="connsiteY28" fmla="*/ 1920621 h 5243104"/>
                <a:gd name="connsiteX29" fmla="*/ 1053279 w 4238752"/>
                <a:gd name="connsiteY29" fmla="*/ 1910334 h 5243104"/>
                <a:gd name="connsiteX30" fmla="*/ 1040134 w 4238752"/>
                <a:gd name="connsiteY30" fmla="*/ 1910620 h 5243104"/>
                <a:gd name="connsiteX31" fmla="*/ 1038801 w 4238752"/>
                <a:gd name="connsiteY31" fmla="*/ 1852137 h 5243104"/>
                <a:gd name="connsiteX32" fmla="*/ 1119954 w 4238752"/>
                <a:gd name="connsiteY32" fmla="*/ 1911477 h 5243104"/>
                <a:gd name="connsiteX33" fmla="*/ 1206060 w 4238752"/>
                <a:gd name="connsiteY33" fmla="*/ 1985677 h 5243104"/>
                <a:gd name="connsiteX34" fmla="*/ 1500572 w 4238752"/>
                <a:gd name="connsiteY34" fmla="*/ 2152841 h 5243104"/>
                <a:gd name="connsiteX35" fmla="*/ 1670213 w 4238752"/>
                <a:gd name="connsiteY35" fmla="*/ 2117503 h 5243104"/>
                <a:gd name="connsiteX36" fmla="*/ 1820232 w 4238752"/>
                <a:gd name="connsiteY36" fmla="*/ 2017872 h 5243104"/>
                <a:gd name="connsiteX37" fmla="*/ 1901956 w 4238752"/>
                <a:gd name="connsiteY37" fmla="*/ 1954340 h 5243104"/>
                <a:gd name="connsiteX38" fmla="*/ 2162941 w 4238752"/>
                <a:gd name="connsiteY38" fmla="*/ 1727740 h 5243104"/>
                <a:gd name="connsiteX39" fmla="*/ 2425260 w 4238752"/>
                <a:gd name="connsiteY39" fmla="*/ 1466279 h 5243104"/>
                <a:gd name="connsiteX40" fmla="*/ 2620903 w 4238752"/>
                <a:gd name="connsiteY40" fmla="*/ 1245108 h 5243104"/>
                <a:gd name="connsiteX41" fmla="*/ 2795877 w 4238752"/>
                <a:gd name="connsiteY41" fmla="*/ 1028415 h 5243104"/>
                <a:gd name="connsiteX42" fmla="*/ 2963327 w 4238752"/>
                <a:gd name="connsiteY42" fmla="*/ 733521 h 5243104"/>
                <a:gd name="connsiteX43" fmla="*/ 3094867 w 4238752"/>
                <a:gd name="connsiteY43" fmla="*/ 320993 h 5243104"/>
                <a:gd name="connsiteX44" fmla="*/ 3097534 w 4238752"/>
                <a:gd name="connsiteY44" fmla="*/ 307563 h 5243104"/>
                <a:gd name="connsiteX45" fmla="*/ 3103820 w 4238752"/>
                <a:gd name="connsiteY45" fmla="*/ 264795 h 5243104"/>
                <a:gd name="connsiteX46" fmla="*/ 3111250 w 4238752"/>
                <a:gd name="connsiteY46" fmla="*/ 258795 h 5243104"/>
                <a:gd name="connsiteX47" fmla="*/ 3738376 w 4238752"/>
                <a:gd name="connsiteY47" fmla="*/ 0 h 5243104"/>
                <a:gd name="connsiteX0" fmla="*/ 4238752 w 4269599"/>
                <a:gd name="connsiteY0" fmla="*/ 5502593 h 5521778"/>
                <a:gd name="connsiteX1" fmla="*/ 3778190 w 4269599"/>
                <a:gd name="connsiteY1" fmla="*/ 5521778 h 5521778"/>
                <a:gd name="connsiteX2" fmla="*/ 3355852 w 4269599"/>
                <a:gd name="connsiteY2" fmla="*/ 2713550 h 5521778"/>
                <a:gd name="connsiteX3" fmla="*/ 3352995 w 4269599"/>
                <a:gd name="connsiteY3" fmla="*/ 2716312 h 5521778"/>
                <a:gd name="connsiteX4" fmla="*/ 3343374 w 4269599"/>
                <a:gd name="connsiteY4" fmla="*/ 2725647 h 5521778"/>
                <a:gd name="connsiteX5" fmla="*/ 3336993 w 4269599"/>
                <a:gd name="connsiteY5" fmla="*/ 2731648 h 5521778"/>
                <a:gd name="connsiteX6" fmla="*/ 3278128 w 4269599"/>
                <a:gd name="connsiteY6" fmla="*/ 2788607 h 5521778"/>
                <a:gd name="connsiteX7" fmla="*/ 3204024 w 4269599"/>
                <a:gd name="connsiteY7" fmla="*/ 2858045 h 5521778"/>
                <a:gd name="connsiteX8" fmla="*/ 3055815 w 4269599"/>
                <a:gd name="connsiteY8" fmla="*/ 2996824 h 5521778"/>
                <a:gd name="connsiteX9" fmla="*/ 2759397 w 4269599"/>
                <a:gd name="connsiteY9" fmla="*/ 3274382 h 5521778"/>
                <a:gd name="connsiteX10" fmla="*/ 2600329 w 4269599"/>
                <a:gd name="connsiteY10" fmla="*/ 3422496 h 5521778"/>
                <a:gd name="connsiteX11" fmla="*/ 2420497 w 4269599"/>
                <a:gd name="connsiteY11" fmla="*/ 3592898 h 5521778"/>
                <a:gd name="connsiteX12" fmla="*/ 2199327 w 4269599"/>
                <a:gd name="connsiteY12" fmla="*/ 3798353 h 5521778"/>
                <a:gd name="connsiteX13" fmla="*/ 1775369 w 4269599"/>
                <a:gd name="connsiteY13" fmla="*/ 3941894 h 5521778"/>
                <a:gd name="connsiteX14" fmla="*/ 1410466 w 4269599"/>
                <a:gd name="connsiteY14" fmla="*/ 3933036 h 5521778"/>
                <a:gd name="connsiteX15" fmla="*/ 1125478 w 4269599"/>
                <a:gd name="connsiteY15" fmla="*/ 3837024 h 5521778"/>
                <a:gd name="connsiteX16" fmla="*/ 689995 w 4269599"/>
                <a:gd name="connsiteY16" fmla="*/ 3549845 h 5521778"/>
                <a:gd name="connsiteX17" fmla="*/ 543215 w 4269599"/>
                <a:gd name="connsiteY17" fmla="*/ 3433640 h 5521778"/>
                <a:gd name="connsiteX18" fmla="*/ 264037 w 4269599"/>
                <a:gd name="connsiteY18" fmla="*/ 3194182 h 5521778"/>
                <a:gd name="connsiteX19" fmla="*/ 98492 w 4269599"/>
                <a:gd name="connsiteY19" fmla="*/ 3017874 h 5521778"/>
                <a:gd name="connsiteX20" fmla="*/ 6671 w 4269599"/>
                <a:gd name="connsiteY20" fmla="*/ 2873094 h 5521778"/>
                <a:gd name="connsiteX21" fmla="*/ 21435 w 4269599"/>
                <a:gd name="connsiteY21" fmla="*/ 2712883 h 5521778"/>
                <a:gd name="connsiteX22" fmla="*/ 110399 w 4269599"/>
                <a:gd name="connsiteY22" fmla="*/ 2661829 h 5521778"/>
                <a:gd name="connsiteX23" fmla="*/ 141641 w 4269599"/>
                <a:gd name="connsiteY23" fmla="*/ 2674688 h 5521778"/>
                <a:gd name="connsiteX24" fmla="*/ 321663 w 4269599"/>
                <a:gd name="connsiteY24" fmla="*/ 3121411 h 5521778"/>
                <a:gd name="connsiteX25" fmla="*/ 554740 w 4269599"/>
                <a:gd name="connsiteY25" fmla="*/ 3222090 h 5521778"/>
                <a:gd name="connsiteX26" fmla="*/ 756194 w 4269599"/>
                <a:gd name="connsiteY26" fmla="*/ 3043496 h 5521778"/>
                <a:gd name="connsiteX27" fmla="*/ 1066137 w 4269599"/>
                <a:gd name="connsiteY27" fmla="*/ 2456090 h 5521778"/>
                <a:gd name="connsiteX28" fmla="*/ 1072805 w 4269599"/>
                <a:gd name="connsiteY28" fmla="*/ 2199295 h 5521778"/>
                <a:gd name="connsiteX29" fmla="*/ 1053279 w 4269599"/>
                <a:gd name="connsiteY29" fmla="*/ 2189008 h 5521778"/>
                <a:gd name="connsiteX30" fmla="*/ 1040134 w 4269599"/>
                <a:gd name="connsiteY30" fmla="*/ 2189294 h 5521778"/>
                <a:gd name="connsiteX31" fmla="*/ 1038801 w 4269599"/>
                <a:gd name="connsiteY31" fmla="*/ 2130811 h 5521778"/>
                <a:gd name="connsiteX32" fmla="*/ 1119954 w 4269599"/>
                <a:gd name="connsiteY32" fmla="*/ 2190151 h 5521778"/>
                <a:gd name="connsiteX33" fmla="*/ 1206060 w 4269599"/>
                <a:gd name="connsiteY33" fmla="*/ 2264351 h 5521778"/>
                <a:gd name="connsiteX34" fmla="*/ 1500572 w 4269599"/>
                <a:gd name="connsiteY34" fmla="*/ 2431515 h 5521778"/>
                <a:gd name="connsiteX35" fmla="*/ 1670213 w 4269599"/>
                <a:gd name="connsiteY35" fmla="*/ 2396177 h 5521778"/>
                <a:gd name="connsiteX36" fmla="*/ 1820232 w 4269599"/>
                <a:gd name="connsiteY36" fmla="*/ 2296546 h 5521778"/>
                <a:gd name="connsiteX37" fmla="*/ 1901956 w 4269599"/>
                <a:gd name="connsiteY37" fmla="*/ 2233014 h 5521778"/>
                <a:gd name="connsiteX38" fmla="*/ 2162941 w 4269599"/>
                <a:gd name="connsiteY38" fmla="*/ 2006414 h 5521778"/>
                <a:gd name="connsiteX39" fmla="*/ 2425260 w 4269599"/>
                <a:gd name="connsiteY39" fmla="*/ 1744953 h 5521778"/>
                <a:gd name="connsiteX40" fmla="*/ 2620903 w 4269599"/>
                <a:gd name="connsiteY40" fmla="*/ 1523782 h 5521778"/>
                <a:gd name="connsiteX41" fmla="*/ 2795877 w 4269599"/>
                <a:gd name="connsiteY41" fmla="*/ 1307089 h 5521778"/>
                <a:gd name="connsiteX42" fmla="*/ 2963327 w 4269599"/>
                <a:gd name="connsiteY42" fmla="*/ 1012195 h 5521778"/>
                <a:gd name="connsiteX43" fmla="*/ 3094867 w 4269599"/>
                <a:gd name="connsiteY43" fmla="*/ 599667 h 5521778"/>
                <a:gd name="connsiteX44" fmla="*/ 3097534 w 4269599"/>
                <a:gd name="connsiteY44" fmla="*/ 586237 h 5521778"/>
                <a:gd name="connsiteX45" fmla="*/ 3103820 w 4269599"/>
                <a:gd name="connsiteY45" fmla="*/ 543469 h 5521778"/>
                <a:gd name="connsiteX46" fmla="*/ 3111250 w 4269599"/>
                <a:gd name="connsiteY46" fmla="*/ 537469 h 5521778"/>
                <a:gd name="connsiteX47" fmla="*/ 4269599 w 4269599"/>
                <a:gd name="connsiteY47" fmla="*/ 0 h 5521778"/>
                <a:gd name="connsiteX0" fmla="*/ 4291003 w 4291003"/>
                <a:gd name="connsiteY0" fmla="*/ 5650639 h 5652216"/>
                <a:gd name="connsiteX1" fmla="*/ 3778190 w 4291003"/>
                <a:gd name="connsiteY1" fmla="*/ 5521778 h 5652216"/>
                <a:gd name="connsiteX2" fmla="*/ 3355852 w 4291003"/>
                <a:gd name="connsiteY2" fmla="*/ 2713550 h 5652216"/>
                <a:gd name="connsiteX3" fmla="*/ 3352995 w 4291003"/>
                <a:gd name="connsiteY3" fmla="*/ 2716312 h 5652216"/>
                <a:gd name="connsiteX4" fmla="*/ 3343374 w 4291003"/>
                <a:gd name="connsiteY4" fmla="*/ 2725647 h 5652216"/>
                <a:gd name="connsiteX5" fmla="*/ 3336993 w 4291003"/>
                <a:gd name="connsiteY5" fmla="*/ 2731648 h 5652216"/>
                <a:gd name="connsiteX6" fmla="*/ 3278128 w 4291003"/>
                <a:gd name="connsiteY6" fmla="*/ 2788607 h 5652216"/>
                <a:gd name="connsiteX7" fmla="*/ 3204024 w 4291003"/>
                <a:gd name="connsiteY7" fmla="*/ 2858045 h 5652216"/>
                <a:gd name="connsiteX8" fmla="*/ 3055815 w 4291003"/>
                <a:gd name="connsiteY8" fmla="*/ 2996824 h 5652216"/>
                <a:gd name="connsiteX9" fmla="*/ 2759397 w 4291003"/>
                <a:gd name="connsiteY9" fmla="*/ 3274382 h 5652216"/>
                <a:gd name="connsiteX10" fmla="*/ 2600329 w 4291003"/>
                <a:gd name="connsiteY10" fmla="*/ 3422496 h 5652216"/>
                <a:gd name="connsiteX11" fmla="*/ 2420497 w 4291003"/>
                <a:gd name="connsiteY11" fmla="*/ 3592898 h 5652216"/>
                <a:gd name="connsiteX12" fmla="*/ 2199327 w 4291003"/>
                <a:gd name="connsiteY12" fmla="*/ 3798353 h 5652216"/>
                <a:gd name="connsiteX13" fmla="*/ 1775369 w 4291003"/>
                <a:gd name="connsiteY13" fmla="*/ 3941894 h 5652216"/>
                <a:gd name="connsiteX14" fmla="*/ 1410466 w 4291003"/>
                <a:gd name="connsiteY14" fmla="*/ 3933036 h 5652216"/>
                <a:gd name="connsiteX15" fmla="*/ 1125478 w 4291003"/>
                <a:gd name="connsiteY15" fmla="*/ 3837024 h 5652216"/>
                <a:gd name="connsiteX16" fmla="*/ 689995 w 4291003"/>
                <a:gd name="connsiteY16" fmla="*/ 3549845 h 5652216"/>
                <a:gd name="connsiteX17" fmla="*/ 543215 w 4291003"/>
                <a:gd name="connsiteY17" fmla="*/ 3433640 h 5652216"/>
                <a:gd name="connsiteX18" fmla="*/ 264037 w 4291003"/>
                <a:gd name="connsiteY18" fmla="*/ 3194182 h 5652216"/>
                <a:gd name="connsiteX19" fmla="*/ 98492 w 4291003"/>
                <a:gd name="connsiteY19" fmla="*/ 3017874 h 5652216"/>
                <a:gd name="connsiteX20" fmla="*/ 6671 w 4291003"/>
                <a:gd name="connsiteY20" fmla="*/ 2873094 h 5652216"/>
                <a:gd name="connsiteX21" fmla="*/ 21435 w 4291003"/>
                <a:gd name="connsiteY21" fmla="*/ 2712883 h 5652216"/>
                <a:gd name="connsiteX22" fmla="*/ 110399 w 4291003"/>
                <a:gd name="connsiteY22" fmla="*/ 2661829 h 5652216"/>
                <a:gd name="connsiteX23" fmla="*/ 141641 w 4291003"/>
                <a:gd name="connsiteY23" fmla="*/ 2674688 h 5652216"/>
                <a:gd name="connsiteX24" fmla="*/ 321663 w 4291003"/>
                <a:gd name="connsiteY24" fmla="*/ 3121411 h 5652216"/>
                <a:gd name="connsiteX25" fmla="*/ 554740 w 4291003"/>
                <a:gd name="connsiteY25" fmla="*/ 3222090 h 5652216"/>
                <a:gd name="connsiteX26" fmla="*/ 756194 w 4291003"/>
                <a:gd name="connsiteY26" fmla="*/ 3043496 h 5652216"/>
                <a:gd name="connsiteX27" fmla="*/ 1066137 w 4291003"/>
                <a:gd name="connsiteY27" fmla="*/ 2456090 h 5652216"/>
                <a:gd name="connsiteX28" fmla="*/ 1072805 w 4291003"/>
                <a:gd name="connsiteY28" fmla="*/ 2199295 h 5652216"/>
                <a:gd name="connsiteX29" fmla="*/ 1053279 w 4291003"/>
                <a:gd name="connsiteY29" fmla="*/ 2189008 h 5652216"/>
                <a:gd name="connsiteX30" fmla="*/ 1040134 w 4291003"/>
                <a:gd name="connsiteY30" fmla="*/ 2189294 h 5652216"/>
                <a:gd name="connsiteX31" fmla="*/ 1038801 w 4291003"/>
                <a:gd name="connsiteY31" fmla="*/ 2130811 h 5652216"/>
                <a:gd name="connsiteX32" fmla="*/ 1119954 w 4291003"/>
                <a:gd name="connsiteY32" fmla="*/ 2190151 h 5652216"/>
                <a:gd name="connsiteX33" fmla="*/ 1206060 w 4291003"/>
                <a:gd name="connsiteY33" fmla="*/ 2264351 h 5652216"/>
                <a:gd name="connsiteX34" fmla="*/ 1500572 w 4291003"/>
                <a:gd name="connsiteY34" fmla="*/ 2431515 h 5652216"/>
                <a:gd name="connsiteX35" fmla="*/ 1670213 w 4291003"/>
                <a:gd name="connsiteY35" fmla="*/ 2396177 h 5652216"/>
                <a:gd name="connsiteX36" fmla="*/ 1820232 w 4291003"/>
                <a:gd name="connsiteY36" fmla="*/ 2296546 h 5652216"/>
                <a:gd name="connsiteX37" fmla="*/ 1901956 w 4291003"/>
                <a:gd name="connsiteY37" fmla="*/ 2233014 h 5652216"/>
                <a:gd name="connsiteX38" fmla="*/ 2162941 w 4291003"/>
                <a:gd name="connsiteY38" fmla="*/ 2006414 h 5652216"/>
                <a:gd name="connsiteX39" fmla="*/ 2425260 w 4291003"/>
                <a:gd name="connsiteY39" fmla="*/ 1744953 h 5652216"/>
                <a:gd name="connsiteX40" fmla="*/ 2620903 w 4291003"/>
                <a:gd name="connsiteY40" fmla="*/ 1523782 h 5652216"/>
                <a:gd name="connsiteX41" fmla="*/ 2795877 w 4291003"/>
                <a:gd name="connsiteY41" fmla="*/ 1307089 h 5652216"/>
                <a:gd name="connsiteX42" fmla="*/ 2963327 w 4291003"/>
                <a:gd name="connsiteY42" fmla="*/ 1012195 h 5652216"/>
                <a:gd name="connsiteX43" fmla="*/ 3094867 w 4291003"/>
                <a:gd name="connsiteY43" fmla="*/ 599667 h 5652216"/>
                <a:gd name="connsiteX44" fmla="*/ 3097534 w 4291003"/>
                <a:gd name="connsiteY44" fmla="*/ 586237 h 5652216"/>
                <a:gd name="connsiteX45" fmla="*/ 3103820 w 4291003"/>
                <a:gd name="connsiteY45" fmla="*/ 543469 h 5652216"/>
                <a:gd name="connsiteX46" fmla="*/ 3111250 w 4291003"/>
                <a:gd name="connsiteY46" fmla="*/ 537469 h 5652216"/>
                <a:gd name="connsiteX47" fmla="*/ 4269599 w 4291003"/>
                <a:gd name="connsiteY47" fmla="*/ 0 h 5652216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352995 w 4282295"/>
                <a:gd name="connsiteY3" fmla="*/ 2716312 h 5521778"/>
                <a:gd name="connsiteX4" fmla="*/ 3343374 w 4282295"/>
                <a:gd name="connsiteY4" fmla="*/ 2725647 h 5521778"/>
                <a:gd name="connsiteX5" fmla="*/ 3336993 w 4282295"/>
                <a:gd name="connsiteY5" fmla="*/ 2731648 h 5521778"/>
                <a:gd name="connsiteX6" fmla="*/ 3278128 w 4282295"/>
                <a:gd name="connsiteY6" fmla="*/ 2788607 h 5521778"/>
                <a:gd name="connsiteX7" fmla="*/ 3204024 w 4282295"/>
                <a:gd name="connsiteY7" fmla="*/ 2858045 h 5521778"/>
                <a:gd name="connsiteX8" fmla="*/ 3055815 w 4282295"/>
                <a:gd name="connsiteY8" fmla="*/ 2996824 h 5521778"/>
                <a:gd name="connsiteX9" fmla="*/ 2759397 w 4282295"/>
                <a:gd name="connsiteY9" fmla="*/ 3274382 h 5521778"/>
                <a:gd name="connsiteX10" fmla="*/ 2600329 w 4282295"/>
                <a:gd name="connsiteY10" fmla="*/ 3422496 h 5521778"/>
                <a:gd name="connsiteX11" fmla="*/ 2420497 w 4282295"/>
                <a:gd name="connsiteY11" fmla="*/ 3592898 h 5521778"/>
                <a:gd name="connsiteX12" fmla="*/ 2199327 w 4282295"/>
                <a:gd name="connsiteY12" fmla="*/ 3798353 h 5521778"/>
                <a:gd name="connsiteX13" fmla="*/ 1775369 w 4282295"/>
                <a:gd name="connsiteY13" fmla="*/ 3941894 h 5521778"/>
                <a:gd name="connsiteX14" fmla="*/ 1410466 w 4282295"/>
                <a:gd name="connsiteY14" fmla="*/ 3933036 h 5521778"/>
                <a:gd name="connsiteX15" fmla="*/ 1125478 w 4282295"/>
                <a:gd name="connsiteY15" fmla="*/ 3837024 h 5521778"/>
                <a:gd name="connsiteX16" fmla="*/ 689995 w 4282295"/>
                <a:gd name="connsiteY16" fmla="*/ 3549845 h 5521778"/>
                <a:gd name="connsiteX17" fmla="*/ 543215 w 4282295"/>
                <a:gd name="connsiteY17" fmla="*/ 3433640 h 5521778"/>
                <a:gd name="connsiteX18" fmla="*/ 264037 w 4282295"/>
                <a:gd name="connsiteY18" fmla="*/ 3194182 h 5521778"/>
                <a:gd name="connsiteX19" fmla="*/ 98492 w 4282295"/>
                <a:gd name="connsiteY19" fmla="*/ 3017874 h 5521778"/>
                <a:gd name="connsiteX20" fmla="*/ 6671 w 4282295"/>
                <a:gd name="connsiteY20" fmla="*/ 2873094 h 5521778"/>
                <a:gd name="connsiteX21" fmla="*/ 21435 w 4282295"/>
                <a:gd name="connsiteY21" fmla="*/ 2712883 h 5521778"/>
                <a:gd name="connsiteX22" fmla="*/ 110399 w 4282295"/>
                <a:gd name="connsiteY22" fmla="*/ 2661829 h 5521778"/>
                <a:gd name="connsiteX23" fmla="*/ 141641 w 4282295"/>
                <a:gd name="connsiteY23" fmla="*/ 2674688 h 5521778"/>
                <a:gd name="connsiteX24" fmla="*/ 321663 w 4282295"/>
                <a:gd name="connsiteY24" fmla="*/ 3121411 h 5521778"/>
                <a:gd name="connsiteX25" fmla="*/ 554740 w 4282295"/>
                <a:gd name="connsiteY25" fmla="*/ 3222090 h 5521778"/>
                <a:gd name="connsiteX26" fmla="*/ 756194 w 4282295"/>
                <a:gd name="connsiteY26" fmla="*/ 3043496 h 5521778"/>
                <a:gd name="connsiteX27" fmla="*/ 1066137 w 4282295"/>
                <a:gd name="connsiteY27" fmla="*/ 2456090 h 5521778"/>
                <a:gd name="connsiteX28" fmla="*/ 1072805 w 4282295"/>
                <a:gd name="connsiteY28" fmla="*/ 2199295 h 5521778"/>
                <a:gd name="connsiteX29" fmla="*/ 1053279 w 4282295"/>
                <a:gd name="connsiteY29" fmla="*/ 2189008 h 5521778"/>
                <a:gd name="connsiteX30" fmla="*/ 1040134 w 4282295"/>
                <a:gd name="connsiteY30" fmla="*/ 2189294 h 5521778"/>
                <a:gd name="connsiteX31" fmla="*/ 1038801 w 4282295"/>
                <a:gd name="connsiteY31" fmla="*/ 2130811 h 5521778"/>
                <a:gd name="connsiteX32" fmla="*/ 1119954 w 4282295"/>
                <a:gd name="connsiteY32" fmla="*/ 2190151 h 5521778"/>
                <a:gd name="connsiteX33" fmla="*/ 1206060 w 4282295"/>
                <a:gd name="connsiteY33" fmla="*/ 2264351 h 5521778"/>
                <a:gd name="connsiteX34" fmla="*/ 1500572 w 4282295"/>
                <a:gd name="connsiteY34" fmla="*/ 2431515 h 5521778"/>
                <a:gd name="connsiteX35" fmla="*/ 1670213 w 4282295"/>
                <a:gd name="connsiteY35" fmla="*/ 2396177 h 5521778"/>
                <a:gd name="connsiteX36" fmla="*/ 1820232 w 4282295"/>
                <a:gd name="connsiteY36" fmla="*/ 2296546 h 5521778"/>
                <a:gd name="connsiteX37" fmla="*/ 1901956 w 4282295"/>
                <a:gd name="connsiteY37" fmla="*/ 2233014 h 5521778"/>
                <a:gd name="connsiteX38" fmla="*/ 2162941 w 4282295"/>
                <a:gd name="connsiteY38" fmla="*/ 2006414 h 5521778"/>
                <a:gd name="connsiteX39" fmla="*/ 2425260 w 4282295"/>
                <a:gd name="connsiteY39" fmla="*/ 1744953 h 5521778"/>
                <a:gd name="connsiteX40" fmla="*/ 2620903 w 4282295"/>
                <a:gd name="connsiteY40" fmla="*/ 1523782 h 5521778"/>
                <a:gd name="connsiteX41" fmla="*/ 2795877 w 4282295"/>
                <a:gd name="connsiteY41" fmla="*/ 1307089 h 5521778"/>
                <a:gd name="connsiteX42" fmla="*/ 2963327 w 4282295"/>
                <a:gd name="connsiteY42" fmla="*/ 1012195 h 5521778"/>
                <a:gd name="connsiteX43" fmla="*/ 3094867 w 4282295"/>
                <a:gd name="connsiteY43" fmla="*/ 599667 h 5521778"/>
                <a:gd name="connsiteX44" fmla="*/ 3097534 w 4282295"/>
                <a:gd name="connsiteY44" fmla="*/ 586237 h 5521778"/>
                <a:gd name="connsiteX45" fmla="*/ 3103820 w 4282295"/>
                <a:gd name="connsiteY45" fmla="*/ 543469 h 5521778"/>
                <a:gd name="connsiteX46" fmla="*/ 3111250 w 4282295"/>
                <a:gd name="connsiteY46" fmla="*/ 537469 h 5521778"/>
                <a:gd name="connsiteX47" fmla="*/ 4269599 w 4282295"/>
                <a:gd name="connsiteY47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352995 w 4282295"/>
                <a:gd name="connsiteY3" fmla="*/ 2716312 h 5521778"/>
                <a:gd name="connsiteX4" fmla="*/ 3343374 w 4282295"/>
                <a:gd name="connsiteY4" fmla="*/ 2725647 h 5521778"/>
                <a:gd name="connsiteX5" fmla="*/ 3336993 w 4282295"/>
                <a:gd name="connsiteY5" fmla="*/ 2731648 h 5521778"/>
                <a:gd name="connsiteX6" fmla="*/ 3278128 w 4282295"/>
                <a:gd name="connsiteY6" fmla="*/ 2788607 h 5521778"/>
                <a:gd name="connsiteX7" fmla="*/ 3204024 w 4282295"/>
                <a:gd name="connsiteY7" fmla="*/ 2858045 h 5521778"/>
                <a:gd name="connsiteX8" fmla="*/ 3055815 w 4282295"/>
                <a:gd name="connsiteY8" fmla="*/ 2996824 h 5521778"/>
                <a:gd name="connsiteX9" fmla="*/ 2759397 w 4282295"/>
                <a:gd name="connsiteY9" fmla="*/ 3274382 h 5521778"/>
                <a:gd name="connsiteX10" fmla="*/ 2600329 w 4282295"/>
                <a:gd name="connsiteY10" fmla="*/ 3422496 h 5521778"/>
                <a:gd name="connsiteX11" fmla="*/ 2420497 w 4282295"/>
                <a:gd name="connsiteY11" fmla="*/ 3592898 h 5521778"/>
                <a:gd name="connsiteX12" fmla="*/ 2199327 w 4282295"/>
                <a:gd name="connsiteY12" fmla="*/ 3798353 h 5521778"/>
                <a:gd name="connsiteX13" fmla="*/ 1775369 w 4282295"/>
                <a:gd name="connsiteY13" fmla="*/ 3941894 h 5521778"/>
                <a:gd name="connsiteX14" fmla="*/ 1410466 w 4282295"/>
                <a:gd name="connsiteY14" fmla="*/ 3933036 h 5521778"/>
                <a:gd name="connsiteX15" fmla="*/ 1125478 w 4282295"/>
                <a:gd name="connsiteY15" fmla="*/ 3837024 h 5521778"/>
                <a:gd name="connsiteX16" fmla="*/ 689995 w 4282295"/>
                <a:gd name="connsiteY16" fmla="*/ 3549845 h 5521778"/>
                <a:gd name="connsiteX17" fmla="*/ 543215 w 4282295"/>
                <a:gd name="connsiteY17" fmla="*/ 3433640 h 5521778"/>
                <a:gd name="connsiteX18" fmla="*/ 264037 w 4282295"/>
                <a:gd name="connsiteY18" fmla="*/ 3194182 h 5521778"/>
                <a:gd name="connsiteX19" fmla="*/ 98492 w 4282295"/>
                <a:gd name="connsiteY19" fmla="*/ 3017874 h 5521778"/>
                <a:gd name="connsiteX20" fmla="*/ 6671 w 4282295"/>
                <a:gd name="connsiteY20" fmla="*/ 2873094 h 5521778"/>
                <a:gd name="connsiteX21" fmla="*/ 21435 w 4282295"/>
                <a:gd name="connsiteY21" fmla="*/ 2712883 h 5521778"/>
                <a:gd name="connsiteX22" fmla="*/ 110399 w 4282295"/>
                <a:gd name="connsiteY22" fmla="*/ 2661829 h 5521778"/>
                <a:gd name="connsiteX23" fmla="*/ 141641 w 4282295"/>
                <a:gd name="connsiteY23" fmla="*/ 2674688 h 5521778"/>
                <a:gd name="connsiteX24" fmla="*/ 321663 w 4282295"/>
                <a:gd name="connsiteY24" fmla="*/ 3121411 h 5521778"/>
                <a:gd name="connsiteX25" fmla="*/ 554740 w 4282295"/>
                <a:gd name="connsiteY25" fmla="*/ 3222090 h 5521778"/>
                <a:gd name="connsiteX26" fmla="*/ 756194 w 4282295"/>
                <a:gd name="connsiteY26" fmla="*/ 3043496 h 5521778"/>
                <a:gd name="connsiteX27" fmla="*/ 1066137 w 4282295"/>
                <a:gd name="connsiteY27" fmla="*/ 2456090 h 5521778"/>
                <a:gd name="connsiteX28" fmla="*/ 1072805 w 4282295"/>
                <a:gd name="connsiteY28" fmla="*/ 2199295 h 5521778"/>
                <a:gd name="connsiteX29" fmla="*/ 1053279 w 4282295"/>
                <a:gd name="connsiteY29" fmla="*/ 2189008 h 5521778"/>
                <a:gd name="connsiteX30" fmla="*/ 1040134 w 4282295"/>
                <a:gd name="connsiteY30" fmla="*/ 2189294 h 5521778"/>
                <a:gd name="connsiteX31" fmla="*/ 1038801 w 4282295"/>
                <a:gd name="connsiteY31" fmla="*/ 2130811 h 5521778"/>
                <a:gd name="connsiteX32" fmla="*/ 1119954 w 4282295"/>
                <a:gd name="connsiteY32" fmla="*/ 2190151 h 5521778"/>
                <a:gd name="connsiteX33" fmla="*/ 1206060 w 4282295"/>
                <a:gd name="connsiteY33" fmla="*/ 2264351 h 5521778"/>
                <a:gd name="connsiteX34" fmla="*/ 1500572 w 4282295"/>
                <a:gd name="connsiteY34" fmla="*/ 2431515 h 5521778"/>
                <a:gd name="connsiteX35" fmla="*/ 1670213 w 4282295"/>
                <a:gd name="connsiteY35" fmla="*/ 2396177 h 5521778"/>
                <a:gd name="connsiteX36" fmla="*/ 1820232 w 4282295"/>
                <a:gd name="connsiteY36" fmla="*/ 2296546 h 5521778"/>
                <a:gd name="connsiteX37" fmla="*/ 1901956 w 4282295"/>
                <a:gd name="connsiteY37" fmla="*/ 2233014 h 5521778"/>
                <a:gd name="connsiteX38" fmla="*/ 2162941 w 4282295"/>
                <a:gd name="connsiteY38" fmla="*/ 2006414 h 5521778"/>
                <a:gd name="connsiteX39" fmla="*/ 2425260 w 4282295"/>
                <a:gd name="connsiteY39" fmla="*/ 1744953 h 5521778"/>
                <a:gd name="connsiteX40" fmla="*/ 2620903 w 4282295"/>
                <a:gd name="connsiteY40" fmla="*/ 1523782 h 5521778"/>
                <a:gd name="connsiteX41" fmla="*/ 2795877 w 4282295"/>
                <a:gd name="connsiteY41" fmla="*/ 1307089 h 5521778"/>
                <a:gd name="connsiteX42" fmla="*/ 2963327 w 4282295"/>
                <a:gd name="connsiteY42" fmla="*/ 1012195 h 5521778"/>
                <a:gd name="connsiteX43" fmla="*/ 3094867 w 4282295"/>
                <a:gd name="connsiteY43" fmla="*/ 599667 h 5521778"/>
                <a:gd name="connsiteX44" fmla="*/ 3097534 w 4282295"/>
                <a:gd name="connsiteY44" fmla="*/ 586237 h 5521778"/>
                <a:gd name="connsiteX45" fmla="*/ 3103820 w 4282295"/>
                <a:gd name="connsiteY45" fmla="*/ 543469 h 5521778"/>
                <a:gd name="connsiteX46" fmla="*/ 3111250 w 4282295"/>
                <a:gd name="connsiteY46" fmla="*/ 537469 h 5521778"/>
                <a:gd name="connsiteX47" fmla="*/ 4269599 w 4282295"/>
                <a:gd name="connsiteY47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352995 w 4282295"/>
                <a:gd name="connsiteY3" fmla="*/ 2716312 h 5521778"/>
                <a:gd name="connsiteX4" fmla="*/ 3343374 w 4282295"/>
                <a:gd name="connsiteY4" fmla="*/ 2725647 h 5521778"/>
                <a:gd name="connsiteX5" fmla="*/ 3336993 w 4282295"/>
                <a:gd name="connsiteY5" fmla="*/ 2731648 h 5521778"/>
                <a:gd name="connsiteX6" fmla="*/ 3278128 w 4282295"/>
                <a:gd name="connsiteY6" fmla="*/ 2788607 h 5521778"/>
                <a:gd name="connsiteX7" fmla="*/ 3204024 w 4282295"/>
                <a:gd name="connsiteY7" fmla="*/ 2858045 h 5521778"/>
                <a:gd name="connsiteX8" fmla="*/ 3055815 w 4282295"/>
                <a:gd name="connsiteY8" fmla="*/ 2996824 h 5521778"/>
                <a:gd name="connsiteX9" fmla="*/ 2759397 w 4282295"/>
                <a:gd name="connsiteY9" fmla="*/ 3274382 h 5521778"/>
                <a:gd name="connsiteX10" fmla="*/ 2600329 w 4282295"/>
                <a:gd name="connsiteY10" fmla="*/ 3422496 h 5521778"/>
                <a:gd name="connsiteX11" fmla="*/ 2420497 w 4282295"/>
                <a:gd name="connsiteY11" fmla="*/ 3592898 h 5521778"/>
                <a:gd name="connsiteX12" fmla="*/ 2199327 w 4282295"/>
                <a:gd name="connsiteY12" fmla="*/ 3798353 h 5521778"/>
                <a:gd name="connsiteX13" fmla="*/ 1775369 w 4282295"/>
                <a:gd name="connsiteY13" fmla="*/ 3941894 h 5521778"/>
                <a:gd name="connsiteX14" fmla="*/ 1410466 w 4282295"/>
                <a:gd name="connsiteY14" fmla="*/ 3933036 h 5521778"/>
                <a:gd name="connsiteX15" fmla="*/ 1125478 w 4282295"/>
                <a:gd name="connsiteY15" fmla="*/ 3837024 h 5521778"/>
                <a:gd name="connsiteX16" fmla="*/ 689995 w 4282295"/>
                <a:gd name="connsiteY16" fmla="*/ 3549845 h 5521778"/>
                <a:gd name="connsiteX17" fmla="*/ 543215 w 4282295"/>
                <a:gd name="connsiteY17" fmla="*/ 3433640 h 5521778"/>
                <a:gd name="connsiteX18" fmla="*/ 264037 w 4282295"/>
                <a:gd name="connsiteY18" fmla="*/ 3194182 h 5521778"/>
                <a:gd name="connsiteX19" fmla="*/ 98492 w 4282295"/>
                <a:gd name="connsiteY19" fmla="*/ 3017874 h 5521778"/>
                <a:gd name="connsiteX20" fmla="*/ 6671 w 4282295"/>
                <a:gd name="connsiteY20" fmla="*/ 2873094 h 5521778"/>
                <a:gd name="connsiteX21" fmla="*/ 21435 w 4282295"/>
                <a:gd name="connsiteY21" fmla="*/ 2712883 h 5521778"/>
                <a:gd name="connsiteX22" fmla="*/ 110399 w 4282295"/>
                <a:gd name="connsiteY22" fmla="*/ 2661829 h 5521778"/>
                <a:gd name="connsiteX23" fmla="*/ 141641 w 4282295"/>
                <a:gd name="connsiteY23" fmla="*/ 2674688 h 5521778"/>
                <a:gd name="connsiteX24" fmla="*/ 321663 w 4282295"/>
                <a:gd name="connsiteY24" fmla="*/ 3121411 h 5521778"/>
                <a:gd name="connsiteX25" fmla="*/ 554740 w 4282295"/>
                <a:gd name="connsiteY25" fmla="*/ 3222090 h 5521778"/>
                <a:gd name="connsiteX26" fmla="*/ 756194 w 4282295"/>
                <a:gd name="connsiteY26" fmla="*/ 3043496 h 5521778"/>
                <a:gd name="connsiteX27" fmla="*/ 1066137 w 4282295"/>
                <a:gd name="connsiteY27" fmla="*/ 2456090 h 5521778"/>
                <a:gd name="connsiteX28" fmla="*/ 1072805 w 4282295"/>
                <a:gd name="connsiteY28" fmla="*/ 2199295 h 5521778"/>
                <a:gd name="connsiteX29" fmla="*/ 1053279 w 4282295"/>
                <a:gd name="connsiteY29" fmla="*/ 2189008 h 5521778"/>
                <a:gd name="connsiteX30" fmla="*/ 1040134 w 4282295"/>
                <a:gd name="connsiteY30" fmla="*/ 2189294 h 5521778"/>
                <a:gd name="connsiteX31" fmla="*/ 1038801 w 4282295"/>
                <a:gd name="connsiteY31" fmla="*/ 2130811 h 5521778"/>
                <a:gd name="connsiteX32" fmla="*/ 1119954 w 4282295"/>
                <a:gd name="connsiteY32" fmla="*/ 2190151 h 5521778"/>
                <a:gd name="connsiteX33" fmla="*/ 1206060 w 4282295"/>
                <a:gd name="connsiteY33" fmla="*/ 2264351 h 5521778"/>
                <a:gd name="connsiteX34" fmla="*/ 1500572 w 4282295"/>
                <a:gd name="connsiteY34" fmla="*/ 2431515 h 5521778"/>
                <a:gd name="connsiteX35" fmla="*/ 1670213 w 4282295"/>
                <a:gd name="connsiteY35" fmla="*/ 2396177 h 5521778"/>
                <a:gd name="connsiteX36" fmla="*/ 1820232 w 4282295"/>
                <a:gd name="connsiteY36" fmla="*/ 2296546 h 5521778"/>
                <a:gd name="connsiteX37" fmla="*/ 1901956 w 4282295"/>
                <a:gd name="connsiteY37" fmla="*/ 2233014 h 5521778"/>
                <a:gd name="connsiteX38" fmla="*/ 2162941 w 4282295"/>
                <a:gd name="connsiteY38" fmla="*/ 2006414 h 5521778"/>
                <a:gd name="connsiteX39" fmla="*/ 2425260 w 4282295"/>
                <a:gd name="connsiteY39" fmla="*/ 1744953 h 5521778"/>
                <a:gd name="connsiteX40" fmla="*/ 2620903 w 4282295"/>
                <a:gd name="connsiteY40" fmla="*/ 1523782 h 5521778"/>
                <a:gd name="connsiteX41" fmla="*/ 2795877 w 4282295"/>
                <a:gd name="connsiteY41" fmla="*/ 1307089 h 5521778"/>
                <a:gd name="connsiteX42" fmla="*/ 2963327 w 4282295"/>
                <a:gd name="connsiteY42" fmla="*/ 1012195 h 5521778"/>
                <a:gd name="connsiteX43" fmla="*/ 3094867 w 4282295"/>
                <a:gd name="connsiteY43" fmla="*/ 599667 h 5521778"/>
                <a:gd name="connsiteX44" fmla="*/ 3097534 w 4282295"/>
                <a:gd name="connsiteY44" fmla="*/ 586237 h 5521778"/>
                <a:gd name="connsiteX45" fmla="*/ 3103820 w 4282295"/>
                <a:gd name="connsiteY45" fmla="*/ 543469 h 5521778"/>
                <a:gd name="connsiteX46" fmla="*/ 3111250 w 4282295"/>
                <a:gd name="connsiteY46" fmla="*/ 537469 h 5521778"/>
                <a:gd name="connsiteX47" fmla="*/ 4269599 w 4282295"/>
                <a:gd name="connsiteY47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352995 w 4282295"/>
                <a:gd name="connsiteY3" fmla="*/ 2716312 h 5521778"/>
                <a:gd name="connsiteX4" fmla="*/ 3343374 w 4282295"/>
                <a:gd name="connsiteY4" fmla="*/ 2725647 h 5521778"/>
                <a:gd name="connsiteX5" fmla="*/ 3336993 w 4282295"/>
                <a:gd name="connsiteY5" fmla="*/ 2731648 h 5521778"/>
                <a:gd name="connsiteX6" fmla="*/ 3278128 w 4282295"/>
                <a:gd name="connsiteY6" fmla="*/ 2788607 h 5521778"/>
                <a:gd name="connsiteX7" fmla="*/ 3204024 w 4282295"/>
                <a:gd name="connsiteY7" fmla="*/ 2858045 h 5521778"/>
                <a:gd name="connsiteX8" fmla="*/ 3055815 w 4282295"/>
                <a:gd name="connsiteY8" fmla="*/ 2996824 h 5521778"/>
                <a:gd name="connsiteX9" fmla="*/ 2759397 w 4282295"/>
                <a:gd name="connsiteY9" fmla="*/ 3274382 h 5521778"/>
                <a:gd name="connsiteX10" fmla="*/ 2600329 w 4282295"/>
                <a:gd name="connsiteY10" fmla="*/ 3422496 h 5521778"/>
                <a:gd name="connsiteX11" fmla="*/ 2420497 w 4282295"/>
                <a:gd name="connsiteY11" fmla="*/ 3592898 h 5521778"/>
                <a:gd name="connsiteX12" fmla="*/ 2199327 w 4282295"/>
                <a:gd name="connsiteY12" fmla="*/ 3798353 h 5521778"/>
                <a:gd name="connsiteX13" fmla="*/ 1775369 w 4282295"/>
                <a:gd name="connsiteY13" fmla="*/ 3941894 h 5521778"/>
                <a:gd name="connsiteX14" fmla="*/ 1410466 w 4282295"/>
                <a:gd name="connsiteY14" fmla="*/ 3933036 h 5521778"/>
                <a:gd name="connsiteX15" fmla="*/ 1125478 w 4282295"/>
                <a:gd name="connsiteY15" fmla="*/ 3837024 h 5521778"/>
                <a:gd name="connsiteX16" fmla="*/ 689995 w 4282295"/>
                <a:gd name="connsiteY16" fmla="*/ 3549845 h 5521778"/>
                <a:gd name="connsiteX17" fmla="*/ 543215 w 4282295"/>
                <a:gd name="connsiteY17" fmla="*/ 3433640 h 5521778"/>
                <a:gd name="connsiteX18" fmla="*/ 264037 w 4282295"/>
                <a:gd name="connsiteY18" fmla="*/ 3194182 h 5521778"/>
                <a:gd name="connsiteX19" fmla="*/ 98492 w 4282295"/>
                <a:gd name="connsiteY19" fmla="*/ 3017874 h 5521778"/>
                <a:gd name="connsiteX20" fmla="*/ 6671 w 4282295"/>
                <a:gd name="connsiteY20" fmla="*/ 2873094 h 5521778"/>
                <a:gd name="connsiteX21" fmla="*/ 21435 w 4282295"/>
                <a:gd name="connsiteY21" fmla="*/ 2712883 h 5521778"/>
                <a:gd name="connsiteX22" fmla="*/ 110399 w 4282295"/>
                <a:gd name="connsiteY22" fmla="*/ 2661829 h 5521778"/>
                <a:gd name="connsiteX23" fmla="*/ 141641 w 4282295"/>
                <a:gd name="connsiteY23" fmla="*/ 2674688 h 5521778"/>
                <a:gd name="connsiteX24" fmla="*/ 321663 w 4282295"/>
                <a:gd name="connsiteY24" fmla="*/ 3121411 h 5521778"/>
                <a:gd name="connsiteX25" fmla="*/ 554740 w 4282295"/>
                <a:gd name="connsiteY25" fmla="*/ 3222090 h 5521778"/>
                <a:gd name="connsiteX26" fmla="*/ 756194 w 4282295"/>
                <a:gd name="connsiteY26" fmla="*/ 3043496 h 5521778"/>
                <a:gd name="connsiteX27" fmla="*/ 1066137 w 4282295"/>
                <a:gd name="connsiteY27" fmla="*/ 2456090 h 5521778"/>
                <a:gd name="connsiteX28" fmla="*/ 1072805 w 4282295"/>
                <a:gd name="connsiteY28" fmla="*/ 2199295 h 5521778"/>
                <a:gd name="connsiteX29" fmla="*/ 1053279 w 4282295"/>
                <a:gd name="connsiteY29" fmla="*/ 2189008 h 5521778"/>
                <a:gd name="connsiteX30" fmla="*/ 1040134 w 4282295"/>
                <a:gd name="connsiteY30" fmla="*/ 2189294 h 5521778"/>
                <a:gd name="connsiteX31" fmla="*/ 1038801 w 4282295"/>
                <a:gd name="connsiteY31" fmla="*/ 2130811 h 5521778"/>
                <a:gd name="connsiteX32" fmla="*/ 1119954 w 4282295"/>
                <a:gd name="connsiteY32" fmla="*/ 2190151 h 5521778"/>
                <a:gd name="connsiteX33" fmla="*/ 1206060 w 4282295"/>
                <a:gd name="connsiteY33" fmla="*/ 2264351 h 5521778"/>
                <a:gd name="connsiteX34" fmla="*/ 1500572 w 4282295"/>
                <a:gd name="connsiteY34" fmla="*/ 2431515 h 5521778"/>
                <a:gd name="connsiteX35" fmla="*/ 1670213 w 4282295"/>
                <a:gd name="connsiteY35" fmla="*/ 2396177 h 5521778"/>
                <a:gd name="connsiteX36" fmla="*/ 1820232 w 4282295"/>
                <a:gd name="connsiteY36" fmla="*/ 2296546 h 5521778"/>
                <a:gd name="connsiteX37" fmla="*/ 1901956 w 4282295"/>
                <a:gd name="connsiteY37" fmla="*/ 2233014 h 5521778"/>
                <a:gd name="connsiteX38" fmla="*/ 2162941 w 4282295"/>
                <a:gd name="connsiteY38" fmla="*/ 2006414 h 5521778"/>
                <a:gd name="connsiteX39" fmla="*/ 2425260 w 4282295"/>
                <a:gd name="connsiteY39" fmla="*/ 1744953 h 5521778"/>
                <a:gd name="connsiteX40" fmla="*/ 2620903 w 4282295"/>
                <a:gd name="connsiteY40" fmla="*/ 1523782 h 5521778"/>
                <a:gd name="connsiteX41" fmla="*/ 2795877 w 4282295"/>
                <a:gd name="connsiteY41" fmla="*/ 1307089 h 5521778"/>
                <a:gd name="connsiteX42" fmla="*/ 2963327 w 4282295"/>
                <a:gd name="connsiteY42" fmla="*/ 1012195 h 5521778"/>
                <a:gd name="connsiteX43" fmla="*/ 3094867 w 4282295"/>
                <a:gd name="connsiteY43" fmla="*/ 599667 h 5521778"/>
                <a:gd name="connsiteX44" fmla="*/ 3097534 w 4282295"/>
                <a:gd name="connsiteY44" fmla="*/ 586237 h 5521778"/>
                <a:gd name="connsiteX45" fmla="*/ 3103820 w 4282295"/>
                <a:gd name="connsiteY45" fmla="*/ 543469 h 5521778"/>
                <a:gd name="connsiteX46" fmla="*/ 3111250 w 4282295"/>
                <a:gd name="connsiteY46" fmla="*/ 537469 h 5521778"/>
                <a:gd name="connsiteX47" fmla="*/ 4269599 w 4282295"/>
                <a:gd name="connsiteY47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352995 w 4282295"/>
                <a:gd name="connsiteY3" fmla="*/ 2716312 h 5521778"/>
                <a:gd name="connsiteX4" fmla="*/ 3343374 w 4282295"/>
                <a:gd name="connsiteY4" fmla="*/ 2725647 h 5521778"/>
                <a:gd name="connsiteX5" fmla="*/ 3278128 w 4282295"/>
                <a:gd name="connsiteY5" fmla="*/ 2788607 h 5521778"/>
                <a:gd name="connsiteX6" fmla="*/ 3204024 w 4282295"/>
                <a:gd name="connsiteY6" fmla="*/ 2858045 h 5521778"/>
                <a:gd name="connsiteX7" fmla="*/ 3055815 w 4282295"/>
                <a:gd name="connsiteY7" fmla="*/ 2996824 h 5521778"/>
                <a:gd name="connsiteX8" fmla="*/ 2759397 w 4282295"/>
                <a:gd name="connsiteY8" fmla="*/ 3274382 h 5521778"/>
                <a:gd name="connsiteX9" fmla="*/ 2600329 w 4282295"/>
                <a:gd name="connsiteY9" fmla="*/ 3422496 h 5521778"/>
                <a:gd name="connsiteX10" fmla="*/ 2420497 w 4282295"/>
                <a:gd name="connsiteY10" fmla="*/ 3592898 h 5521778"/>
                <a:gd name="connsiteX11" fmla="*/ 2199327 w 4282295"/>
                <a:gd name="connsiteY11" fmla="*/ 3798353 h 5521778"/>
                <a:gd name="connsiteX12" fmla="*/ 1775369 w 4282295"/>
                <a:gd name="connsiteY12" fmla="*/ 3941894 h 5521778"/>
                <a:gd name="connsiteX13" fmla="*/ 1410466 w 4282295"/>
                <a:gd name="connsiteY13" fmla="*/ 3933036 h 5521778"/>
                <a:gd name="connsiteX14" fmla="*/ 1125478 w 4282295"/>
                <a:gd name="connsiteY14" fmla="*/ 3837024 h 5521778"/>
                <a:gd name="connsiteX15" fmla="*/ 689995 w 4282295"/>
                <a:gd name="connsiteY15" fmla="*/ 3549845 h 5521778"/>
                <a:gd name="connsiteX16" fmla="*/ 543215 w 4282295"/>
                <a:gd name="connsiteY16" fmla="*/ 3433640 h 5521778"/>
                <a:gd name="connsiteX17" fmla="*/ 264037 w 4282295"/>
                <a:gd name="connsiteY17" fmla="*/ 3194182 h 5521778"/>
                <a:gd name="connsiteX18" fmla="*/ 98492 w 4282295"/>
                <a:gd name="connsiteY18" fmla="*/ 3017874 h 5521778"/>
                <a:gd name="connsiteX19" fmla="*/ 6671 w 4282295"/>
                <a:gd name="connsiteY19" fmla="*/ 2873094 h 5521778"/>
                <a:gd name="connsiteX20" fmla="*/ 21435 w 4282295"/>
                <a:gd name="connsiteY20" fmla="*/ 2712883 h 5521778"/>
                <a:gd name="connsiteX21" fmla="*/ 110399 w 4282295"/>
                <a:gd name="connsiteY21" fmla="*/ 2661829 h 5521778"/>
                <a:gd name="connsiteX22" fmla="*/ 141641 w 4282295"/>
                <a:gd name="connsiteY22" fmla="*/ 2674688 h 5521778"/>
                <a:gd name="connsiteX23" fmla="*/ 321663 w 4282295"/>
                <a:gd name="connsiteY23" fmla="*/ 3121411 h 5521778"/>
                <a:gd name="connsiteX24" fmla="*/ 554740 w 4282295"/>
                <a:gd name="connsiteY24" fmla="*/ 3222090 h 5521778"/>
                <a:gd name="connsiteX25" fmla="*/ 756194 w 4282295"/>
                <a:gd name="connsiteY25" fmla="*/ 3043496 h 5521778"/>
                <a:gd name="connsiteX26" fmla="*/ 1066137 w 4282295"/>
                <a:gd name="connsiteY26" fmla="*/ 2456090 h 5521778"/>
                <a:gd name="connsiteX27" fmla="*/ 1072805 w 4282295"/>
                <a:gd name="connsiteY27" fmla="*/ 2199295 h 5521778"/>
                <a:gd name="connsiteX28" fmla="*/ 1053279 w 4282295"/>
                <a:gd name="connsiteY28" fmla="*/ 2189008 h 5521778"/>
                <a:gd name="connsiteX29" fmla="*/ 1040134 w 4282295"/>
                <a:gd name="connsiteY29" fmla="*/ 2189294 h 5521778"/>
                <a:gd name="connsiteX30" fmla="*/ 1038801 w 4282295"/>
                <a:gd name="connsiteY30" fmla="*/ 2130811 h 5521778"/>
                <a:gd name="connsiteX31" fmla="*/ 1119954 w 4282295"/>
                <a:gd name="connsiteY31" fmla="*/ 2190151 h 5521778"/>
                <a:gd name="connsiteX32" fmla="*/ 1206060 w 4282295"/>
                <a:gd name="connsiteY32" fmla="*/ 2264351 h 5521778"/>
                <a:gd name="connsiteX33" fmla="*/ 1500572 w 4282295"/>
                <a:gd name="connsiteY33" fmla="*/ 2431515 h 5521778"/>
                <a:gd name="connsiteX34" fmla="*/ 1670213 w 4282295"/>
                <a:gd name="connsiteY34" fmla="*/ 2396177 h 5521778"/>
                <a:gd name="connsiteX35" fmla="*/ 1820232 w 4282295"/>
                <a:gd name="connsiteY35" fmla="*/ 2296546 h 5521778"/>
                <a:gd name="connsiteX36" fmla="*/ 1901956 w 4282295"/>
                <a:gd name="connsiteY36" fmla="*/ 2233014 h 5521778"/>
                <a:gd name="connsiteX37" fmla="*/ 2162941 w 4282295"/>
                <a:gd name="connsiteY37" fmla="*/ 2006414 h 5521778"/>
                <a:gd name="connsiteX38" fmla="*/ 2425260 w 4282295"/>
                <a:gd name="connsiteY38" fmla="*/ 1744953 h 5521778"/>
                <a:gd name="connsiteX39" fmla="*/ 2620903 w 4282295"/>
                <a:gd name="connsiteY39" fmla="*/ 1523782 h 5521778"/>
                <a:gd name="connsiteX40" fmla="*/ 2795877 w 4282295"/>
                <a:gd name="connsiteY40" fmla="*/ 1307089 h 5521778"/>
                <a:gd name="connsiteX41" fmla="*/ 2963327 w 4282295"/>
                <a:gd name="connsiteY41" fmla="*/ 1012195 h 5521778"/>
                <a:gd name="connsiteX42" fmla="*/ 3094867 w 4282295"/>
                <a:gd name="connsiteY42" fmla="*/ 599667 h 5521778"/>
                <a:gd name="connsiteX43" fmla="*/ 3097534 w 4282295"/>
                <a:gd name="connsiteY43" fmla="*/ 586237 h 5521778"/>
                <a:gd name="connsiteX44" fmla="*/ 3103820 w 4282295"/>
                <a:gd name="connsiteY44" fmla="*/ 543469 h 5521778"/>
                <a:gd name="connsiteX45" fmla="*/ 3111250 w 4282295"/>
                <a:gd name="connsiteY45" fmla="*/ 537469 h 5521778"/>
                <a:gd name="connsiteX46" fmla="*/ 4269599 w 4282295"/>
                <a:gd name="connsiteY46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352995 w 4282295"/>
                <a:gd name="connsiteY3" fmla="*/ 2716312 h 5521778"/>
                <a:gd name="connsiteX4" fmla="*/ 3278128 w 4282295"/>
                <a:gd name="connsiteY4" fmla="*/ 2788607 h 5521778"/>
                <a:gd name="connsiteX5" fmla="*/ 3204024 w 4282295"/>
                <a:gd name="connsiteY5" fmla="*/ 2858045 h 5521778"/>
                <a:gd name="connsiteX6" fmla="*/ 3055815 w 4282295"/>
                <a:gd name="connsiteY6" fmla="*/ 2996824 h 5521778"/>
                <a:gd name="connsiteX7" fmla="*/ 2759397 w 4282295"/>
                <a:gd name="connsiteY7" fmla="*/ 3274382 h 5521778"/>
                <a:gd name="connsiteX8" fmla="*/ 2600329 w 4282295"/>
                <a:gd name="connsiteY8" fmla="*/ 3422496 h 5521778"/>
                <a:gd name="connsiteX9" fmla="*/ 2420497 w 4282295"/>
                <a:gd name="connsiteY9" fmla="*/ 3592898 h 5521778"/>
                <a:gd name="connsiteX10" fmla="*/ 2199327 w 4282295"/>
                <a:gd name="connsiteY10" fmla="*/ 3798353 h 5521778"/>
                <a:gd name="connsiteX11" fmla="*/ 1775369 w 4282295"/>
                <a:gd name="connsiteY11" fmla="*/ 3941894 h 5521778"/>
                <a:gd name="connsiteX12" fmla="*/ 1410466 w 4282295"/>
                <a:gd name="connsiteY12" fmla="*/ 3933036 h 5521778"/>
                <a:gd name="connsiteX13" fmla="*/ 1125478 w 4282295"/>
                <a:gd name="connsiteY13" fmla="*/ 3837024 h 5521778"/>
                <a:gd name="connsiteX14" fmla="*/ 689995 w 4282295"/>
                <a:gd name="connsiteY14" fmla="*/ 3549845 h 5521778"/>
                <a:gd name="connsiteX15" fmla="*/ 543215 w 4282295"/>
                <a:gd name="connsiteY15" fmla="*/ 3433640 h 5521778"/>
                <a:gd name="connsiteX16" fmla="*/ 264037 w 4282295"/>
                <a:gd name="connsiteY16" fmla="*/ 3194182 h 5521778"/>
                <a:gd name="connsiteX17" fmla="*/ 98492 w 4282295"/>
                <a:gd name="connsiteY17" fmla="*/ 3017874 h 5521778"/>
                <a:gd name="connsiteX18" fmla="*/ 6671 w 4282295"/>
                <a:gd name="connsiteY18" fmla="*/ 2873094 h 5521778"/>
                <a:gd name="connsiteX19" fmla="*/ 21435 w 4282295"/>
                <a:gd name="connsiteY19" fmla="*/ 2712883 h 5521778"/>
                <a:gd name="connsiteX20" fmla="*/ 110399 w 4282295"/>
                <a:gd name="connsiteY20" fmla="*/ 2661829 h 5521778"/>
                <a:gd name="connsiteX21" fmla="*/ 141641 w 4282295"/>
                <a:gd name="connsiteY21" fmla="*/ 2674688 h 5521778"/>
                <a:gd name="connsiteX22" fmla="*/ 321663 w 4282295"/>
                <a:gd name="connsiteY22" fmla="*/ 3121411 h 5521778"/>
                <a:gd name="connsiteX23" fmla="*/ 554740 w 4282295"/>
                <a:gd name="connsiteY23" fmla="*/ 3222090 h 5521778"/>
                <a:gd name="connsiteX24" fmla="*/ 756194 w 4282295"/>
                <a:gd name="connsiteY24" fmla="*/ 3043496 h 5521778"/>
                <a:gd name="connsiteX25" fmla="*/ 1066137 w 4282295"/>
                <a:gd name="connsiteY25" fmla="*/ 2456090 h 5521778"/>
                <a:gd name="connsiteX26" fmla="*/ 1072805 w 4282295"/>
                <a:gd name="connsiteY26" fmla="*/ 2199295 h 5521778"/>
                <a:gd name="connsiteX27" fmla="*/ 1053279 w 4282295"/>
                <a:gd name="connsiteY27" fmla="*/ 2189008 h 5521778"/>
                <a:gd name="connsiteX28" fmla="*/ 1040134 w 4282295"/>
                <a:gd name="connsiteY28" fmla="*/ 2189294 h 5521778"/>
                <a:gd name="connsiteX29" fmla="*/ 1038801 w 4282295"/>
                <a:gd name="connsiteY29" fmla="*/ 2130811 h 5521778"/>
                <a:gd name="connsiteX30" fmla="*/ 1119954 w 4282295"/>
                <a:gd name="connsiteY30" fmla="*/ 2190151 h 5521778"/>
                <a:gd name="connsiteX31" fmla="*/ 1206060 w 4282295"/>
                <a:gd name="connsiteY31" fmla="*/ 2264351 h 5521778"/>
                <a:gd name="connsiteX32" fmla="*/ 1500572 w 4282295"/>
                <a:gd name="connsiteY32" fmla="*/ 2431515 h 5521778"/>
                <a:gd name="connsiteX33" fmla="*/ 1670213 w 4282295"/>
                <a:gd name="connsiteY33" fmla="*/ 2396177 h 5521778"/>
                <a:gd name="connsiteX34" fmla="*/ 1820232 w 4282295"/>
                <a:gd name="connsiteY34" fmla="*/ 2296546 h 5521778"/>
                <a:gd name="connsiteX35" fmla="*/ 1901956 w 4282295"/>
                <a:gd name="connsiteY35" fmla="*/ 2233014 h 5521778"/>
                <a:gd name="connsiteX36" fmla="*/ 2162941 w 4282295"/>
                <a:gd name="connsiteY36" fmla="*/ 2006414 h 5521778"/>
                <a:gd name="connsiteX37" fmla="*/ 2425260 w 4282295"/>
                <a:gd name="connsiteY37" fmla="*/ 1744953 h 5521778"/>
                <a:gd name="connsiteX38" fmla="*/ 2620903 w 4282295"/>
                <a:gd name="connsiteY38" fmla="*/ 1523782 h 5521778"/>
                <a:gd name="connsiteX39" fmla="*/ 2795877 w 4282295"/>
                <a:gd name="connsiteY39" fmla="*/ 1307089 h 5521778"/>
                <a:gd name="connsiteX40" fmla="*/ 2963327 w 4282295"/>
                <a:gd name="connsiteY40" fmla="*/ 1012195 h 5521778"/>
                <a:gd name="connsiteX41" fmla="*/ 3094867 w 4282295"/>
                <a:gd name="connsiteY41" fmla="*/ 599667 h 5521778"/>
                <a:gd name="connsiteX42" fmla="*/ 3097534 w 4282295"/>
                <a:gd name="connsiteY42" fmla="*/ 586237 h 5521778"/>
                <a:gd name="connsiteX43" fmla="*/ 3103820 w 4282295"/>
                <a:gd name="connsiteY43" fmla="*/ 543469 h 5521778"/>
                <a:gd name="connsiteX44" fmla="*/ 3111250 w 4282295"/>
                <a:gd name="connsiteY44" fmla="*/ 537469 h 5521778"/>
                <a:gd name="connsiteX45" fmla="*/ 4269599 w 4282295"/>
                <a:gd name="connsiteY45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278128 w 4282295"/>
                <a:gd name="connsiteY3" fmla="*/ 2788607 h 5521778"/>
                <a:gd name="connsiteX4" fmla="*/ 3204024 w 4282295"/>
                <a:gd name="connsiteY4" fmla="*/ 2858045 h 5521778"/>
                <a:gd name="connsiteX5" fmla="*/ 3055815 w 4282295"/>
                <a:gd name="connsiteY5" fmla="*/ 2996824 h 5521778"/>
                <a:gd name="connsiteX6" fmla="*/ 2759397 w 4282295"/>
                <a:gd name="connsiteY6" fmla="*/ 3274382 h 5521778"/>
                <a:gd name="connsiteX7" fmla="*/ 2600329 w 4282295"/>
                <a:gd name="connsiteY7" fmla="*/ 3422496 h 5521778"/>
                <a:gd name="connsiteX8" fmla="*/ 2420497 w 4282295"/>
                <a:gd name="connsiteY8" fmla="*/ 3592898 h 5521778"/>
                <a:gd name="connsiteX9" fmla="*/ 2199327 w 4282295"/>
                <a:gd name="connsiteY9" fmla="*/ 3798353 h 5521778"/>
                <a:gd name="connsiteX10" fmla="*/ 1775369 w 4282295"/>
                <a:gd name="connsiteY10" fmla="*/ 3941894 h 5521778"/>
                <a:gd name="connsiteX11" fmla="*/ 1410466 w 4282295"/>
                <a:gd name="connsiteY11" fmla="*/ 3933036 h 5521778"/>
                <a:gd name="connsiteX12" fmla="*/ 1125478 w 4282295"/>
                <a:gd name="connsiteY12" fmla="*/ 3837024 h 5521778"/>
                <a:gd name="connsiteX13" fmla="*/ 689995 w 4282295"/>
                <a:gd name="connsiteY13" fmla="*/ 3549845 h 5521778"/>
                <a:gd name="connsiteX14" fmla="*/ 543215 w 4282295"/>
                <a:gd name="connsiteY14" fmla="*/ 3433640 h 5521778"/>
                <a:gd name="connsiteX15" fmla="*/ 264037 w 4282295"/>
                <a:gd name="connsiteY15" fmla="*/ 3194182 h 5521778"/>
                <a:gd name="connsiteX16" fmla="*/ 98492 w 4282295"/>
                <a:gd name="connsiteY16" fmla="*/ 3017874 h 5521778"/>
                <a:gd name="connsiteX17" fmla="*/ 6671 w 4282295"/>
                <a:gd name="connsiteY17" fmla="*/ 2873094 h 5521778"/>
                <a:gd name="connsiteX18" fmla="*/ 21435 w 4282295"/>
                <a:gd name="connsiteY18" fmla="*/ 2712883 h 5521778"/>
                <a:gd name="connsiteX19" fmla="*/ 110399 w 4282295"/>
                <a:gd name="connsiteY19" fmla="*/ 2661829 h 5521778"/>
                <a:gd name="connsiteX20" fmla="*/ 141641 w 4282295"/>
                <a:gd name="connsiteY20" fmla="*/ 2674688 h 5521778"/>
                <a:gd name="connsiteX21" fmla="*/ 321663 w 4282295"/>
                <a:gd name="connsiteY21" fmla="*/ 3121411 h 5521778"/>
                <a:gd name="connsiteX22" fmla="*/ 554740 w 4282295"/>
                <a:gd name="connsiteY22" fmla="*/ 3222090 h 5521778"/>
                <a:gd name="connsiteX23" fmla="*/ 756194 w 4282295"/>
                <a:gd name="connsiteY23" fmla="*/ 3043496 h 5521778"/>
                <a:gd name="connsiteX24" fmla="*/ 1066137 w 4282295"/>
                <a:gd name="connsiteY24" fmla="*/ 2456090 h 5521778"/>
                <a:gd name="connsiteX25" fmla="*/ 1072805 w 4282295"/>
                <a:gd name="connsiteY25" fmla="*/ 2199295 h 5521778"/>
                <a:gd name="connsiteX26" fmla="*/ 1053279 w 4282295"/>
                <a:gd name="connsiteY26" fmla="*/ 2189008 h 5521778"/>
                <a:gd name="connsiteX27" fmla="*/ 1040134 w 4282295"/>
                <a:gd name="connsiteY27" fmla="*/ 2189294 h 5521778"/>
                <a:gd name="connsiteX28" fmla="*/ 1038801 w 4282295"/>
                <a:gd name="connsiteY28" fmla="*/ 2130811 h 5521778"/>
                <a:gd name="connsiteX29" fmla="*/ 1119954 w 4282295"/>
                <a:gd name="connsiteY29" fmla="*/ 2190151 h 5521778"/>
                <a:gd name="connsiteX30" fmla="*/ 1206060 w 4282295"/>
                <a:gd name="connsiteY30" fmla="*/ 2264351 h 5521778"/>
                <a:gd name="connsiteX31" fmla="*/ 1500572 w 4282295"/>
                <a:gd name="connsiteY31" fmla="*/ 2431515 h 5521778"/>
                <a:gd name="connsiteX32" fmla="*/ 1670213 w 4282295"/>
                <a:gd name="connsiteY32" fmla="*/ 2396177 h 5521778"/>
                <a:gd name="connsiteX33" fmla="*/ 1820232 w 4282295"/>
                <a:gd name="connsiteY33" fmla="*/ 2296546 h 5521778"/>
                <a:gd name="connsiteX34" fmla="*/ 1901956 w 4282295"/>
                <a:gd name="connsiteY34" fmla="*/ 2233014 h 5521778"/>
                <a:gd name="connsiteX35" fmla="*/ 2162941 w 4282295"/>
                <a:gd name="connsiteY35" fmla="*/ 2006414 h 5521778"/>
                <a:gd name="connsiteX36" fmla="*/ 2425260 w 4282295"/>
                <a:gd name="connsiteY36" fmla="*/ 1744953 h 5521778"/>
                <a:gd name="connsiteX37" fmla="*/ 2620903 w 4282295"/>
                <a:gd name="connsiteY37" fmla="*/ 1523782 h 5521778"/>
                <a:gd name="connsiteX38" fmla="*/ 2795877 w 4282295"/>
                <a:gd name="connsiteY38" fmla="*/ 1307089 h 5521778"/>
                <a:gd name="connsiteX39" fmla="*/ 2963327 w 4282295"/>
                <a:gd name="connsiteY39" fmla="*/ 1012195 h 5521778"/>
                <a:gd name="connsiteX40" fmla="*/ 3094867 w 4282295"/>
                <a:gd name="connsiteY40" fmla="*/ 599667 h 5521778"/>
                <a:gd name="connsiteX41" fmla="*/ 3097534 w 4282295"/>
                <a:gd name="connsiteY41" fmla="*/ 586237 h 5521778"/>
                <a:gd name="connsiteX42" fmla="*/ 3103820 w 4282295"/>
                <a:gd name="connsiteY42" fmla="*/ 543469 h 5521778"/>
                <a:gd name="connsiteX43" fmla="*/ 3111250 w 4282295"/>
                <a:gd name="connsiteY43" fmla="*/ 537469 h 5521778"/>
                <a:gd name="connsiteX44" fmla="*/ 4269599 w 4282295"/>
                <a:gd name="connsiteY44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278128 w 4282295"/>
                <a:gd name="connsiteY3" fmla="*/ 2788607 h 5521778"/>
                <a:gd name="connsiteX4" fmla="*/ 3204024 w 4282295"/>
                <a:gd name="connsiteY4" fmla="*/ 2858045 h 5521778"/>
                <a:gd name="connsiteX5" fmla="*/ 3055815 w 4282295"/>
                <a:gd name="connsiteY5" fmla="*/ 2996824 h 5521778"/>
                <a:gd name="connsiteX6" fmla="*/ 2759397 w 4282295"/>
                <a:gd name="connsiteY6" fmla="*/ 3274382 h 5521778"/>
                <a:gd name="connsiteX7" fmla="*/ 2600329 w 4282295"/>
                <a:gd name="connsiteY7" fmla="*/ 3422496 h 5521778"/>
                <a:gd name="connsiteX8" fmla="*/ 2420497 w 4282295"/>
                <a:gd name="connsiteY8" fmla="*/ 3592898 h 5521778"/>
                <a:gd name="connsiteX9" fmla="*/ 2199327 w 4282295"/>
                <a:gd name="connsiteY9" fmla="*/ 3798353 h 5521778"/>
                <a:gd name="connsiteX10" fmla="*/ 1775369 w 4282295"/>
                <a:gd name="connsiteY10" fmla="*/ 3941894 h 5521778"/>
                <a:gd name="connsiteX11" fmla="*/ 1410466 w 4282295"/>
                <a:gd name="connsiteY11" fmla="*/ 3933036 h 5521778"/>
                <a:gd name="connsiteX12" fmla="*/ 1125478 w 4282295"/>
                <a:gd name="connsiteY12" fmla="*/ 3837024 h 5521778"/>
                <a:gd name="connsiteX13" fmla="*/ 689995 w 4282295"/>
                <a:gd name="connsiteY13" fmla="*/ 3549845 h 5521778"/>
                <a:gd name="connsiteX14" fmla="*/ 543215 w 4282295"/>
                <a:gd name="connsiteY14" fmla="*/ 3433640 h 5521778"/>
                <a:gd name="connsiteX15" fmla="*/ 264037 w 4282295"/>
                <a:gd name="connsiteY15" fmla="*/ 3194182 h 5521778"/>
                <a:gd name="connsiteX16" fmla="*/ 98492 w 4282295"/>
                <a:gd name="connsiteY16" fmla="*/ 3017874 h 5521778"/>
                <a:gd name="connsiteX17" fmla="*/ 6671 w 4282295"/>
                <a:gd name="connsiteY17" fmla="*/ 2873094 h 5521778"/>
                <a:gd name="connsiteX18" fmla="*/ 21435 w 4282295"/>
                <a:gd name="connsiteY18" fmla="*/ 2712883 h 5521778"/>
                <a:gd name="connsiteX19" fmla="*/ 110399 w 4282295"/>
                <a:gd name="connsiteY19" fmla="*/ 2661829 h 5521778"/>
                <a:gd name="connsiteX20" fmla="*/ 141641 w 4282295"/>
                <a:gd name="connsiteY20" fmla="*/ 2674688 h 5521778"/>
                <a:gd name="connsiteX21" fmla="*/ 321663 w 4282295"/>
                <a:gd name="connsiteY21" fmla="*/ 3121411 h 5521778"/>
                <a:gd name="connsiteX22" fmla="*/ 554740 w 4282295"/>
                <a:gd name="connsiteY22" fmla="*/ 3222090 h 5521778"/>
                <a:gd name="connsiteX23" fmla="*/ 756194 w 4282295"/>
                <a:gd name="connsiteY23" fmla="*/ 3043496 h 5521778"/>
                <a:gd name="connsiteX24" fmla="*/ 1066137 w 4282295"/>
                <a:gd name="connsiteY24" fmla="*/ 2456090 h 5521778"/>
                <a:gd name="connsiteX25" fmla="*/ 1072805 w 4282295"/>
                <a:gd name="connsiteY25" fmla="*/ 2199295 h 5521778"/>
                <a:gd name="connsiteX26" fmla="*/ 1053279 w 4282295"/>
                <a:gd name="connsiteY26" fmla="*/ 2189008 h 5521778"/>
                <a:gd name="connsiteX27" fmla="*/ 1040134 w 4282295"/>
                <a:gd name="connsiteY27" fmla="*/ 2189294 h 5521778"/>
                <a:gd name="connsiteX28" fmla="*/ 1038801 w 4282295"/>
                <a:gd name="connsiteY28" fmla="*/ 2130811 h 5521778"/>
                <a:gd name="connsiteX29" fmla="*/ 1119954 w 4282295"/>
                <a:gd name="connsiteY29" fmla="*/ 2190151 h 5521778"/>
                <a:gd name="connsiteX30" fmla="*/ 1206060 w 4282295"/>
                <a:gd name="connsiteY30" fmla="*/ 2264351 h 5521778"/>
                <a:gd name="connsiteX31" fmla="*/ 1500572 w 4282295"/>
                <a:gd name="connsiteY31" fmla="*/ 2431515 h 5521778"/>
                <a:gd name="connsiteX32" fmla="*/ 1670213 w 4282295"/>
                <a:gd name="connsiteY32" fmla="*/ 2396177 h 5521778"/>
                <a:gd name="connsiteX33" fmla="*/ 1820232 w 4282295"/>
                <a:gd name="connsiteY33" fmla="*/ 2296546 h 5521778"/>
                <a:gd name="connsiteX34" fmla="*/ 1901956 w 4282295"/>
                <a:gd name="connsiteY34" fmla="*/ 2233014 h 5521778"/>
                <a:gd name="connsiteX35" fmla="*/ 2162941 w 4282295"/>
                <a:gd name="connsiteY35" fmla="*/ 2006414 h 5521778"/>
                <a:gd name="connsiteX36" fmla="*/ 2425260 w 4282295"/>
                <a:gd name="connsiteY36" fmla="*/ 1744953 h 5521778"/>
                <a:gd name="connsiteX37" fmla="*/ 2620903 w 4282295"/>
                <a:gd name="connsiteY37" fmla="*/ 1523782 h 5521778"/>
                <a:gd name="connsiteX38" fmla="*/ 2795877 w 4282295"/>
                <a:gd name="connsiteY38" fmla="*/ 1307089 h 5521778"/>
                <a:gd name="connsiteX39" fmla="*/ 2963327 w 4282295"/>
                <a:gd name="connsiteY39" fmla="*/ 1012195 h 5521778"/>
                <a:gd name="connsiteX40" fmla="*/ 3094867 w 4282295"/>
                <a:gd name="connsiteY40" fmla="*/ 599667 h 5521778"/>
                <a:gd name="connsiteX41" fmla="*/ 3097534 w 4282295"/>
                <a:gd name="connsiteY41" fmla="*/ 586237 h 5521778"/>
                <a:gd name="connsiteX42" fmla="*/ 3103820 w 4282295"/>
                <a:gd name="connsiteY42" fmla="*/ 543469 h 5521778"/>
                <a:gd name="connsiteX43" fmla="*/ 3111250 w 4282295"/>
                <a:gd name="connsiteY43" fmla="*/ 537469 h 5521778"/>
                <a:gd name="connsiteX44" fmla="*/ 4269599 w 4282295"/>
                <a:gd name="connsiteY44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204024 w 4282295"/>
                <a:gd name="connsiteY3" fmla="*/ 2858045 h 5521778"/>
                <a:gd name="connsiteX4" fmla="*/ 3055815 w 4282295"/>
                <a:gd name="connsiteY4" fmla="*/ 2996824 h 5521778"/>
                <a:gd name="connsiteX5" fmla="*/ 2759397 w 4282295"/>
                <a:gd name="connsiteY5" fmla="*/ 3274382 h 5521778"/>
                <a:gd name="connsiteX6" fmla="*/ 2600329 w 4282295"/>
                <a:gd name="connsiteY6" fmla="*/ 3422496 h 5521778"/>
                <a:gd name="connsiteX7" fmla="*/ 2420497 w 4282295"/>
                <a:gd name="connsiteY7" fmla="*/ 3592898 h 5521778"/>
                <a:gd name="connsiteX8" fmla="*/ 2199327 w 4282295"/>
                <a:gd name="connsiteY8" fmla="*/ 3798353 h 5521778"/>
                <a:gd name="connsiteX9" fmla="*/ 1775369 w 4282295"/>
                <a:gd name="connsiteY9" fmla="*/ 3941894 h 5521778"/>
                <a:gd name="connsiteX10" fmla="*/ 1410466 w 4282295"/>
                <a:gd name="connsiteY10" fmla="*/ 3933036 h 5521778"/>
                <a:gd name="connsiteX11" fmla="*/ 1125478 w 4282295"/>
                <a:gd name="connsiteY11" fmla="*/ 3837024 h 5521778"/>
                <a:gd name="connsiteX12" fmla="*/ 689995 w 4282295"/>
                <a:gd name="connsiteY12" fmla="*/ 3549845 h 5521778"/>
                <a:gd name="connsiteX13" fmla="*/ 543215 w 4282295"/>
                <a:gd name="connsiteY13" fmla="*/ 3433640 h 5521778"/>
                <a:gd name="connsiteX14" fmla="*/ 264037 w 4282295"/>
                <a:gd name="connsiteY14" fmla="*/ 3194182 h 5521778"/>
                <a:gd name="connsiteX15" fmla="*/ 98492 w 4282295"/>
                <a:gd name="connsiteY15" fmla="*/ 3017874 h 5521778"/>
                <a:gd name="connsiteX16" fmla="*/ 6671 w 4282295"/>
                <a:gd name="connsiteY16" fmla="*/ 2873094 h 5521778"/>
                <a:gd name="connsiteX17" fmla="*/ 21435 w 4282295"/>
                <a:gd name="connsiteY17" fmla="*/ 2712883 h 5521778"/>
                <a:gd name="connsiteX18" fmla="*/ 110399 w 4282295"/>
                <a:gd name="connsiteY18" fmla="*/ 2661829 h 5521778"/>
                <a:gd name="connsiteX19" fmla="*/ 141641 w 4282295"/>
                <a:gd name="connsiteY19" fmla="*/ 2674688 h 5521778"/>
                <a:gd name="connsiteX20" fmla="*/ 321663 w 4282295"/>
                <a:gd name="connsiteY20" fmla="*/ 3121411 h 5521778"/>
                <a:gd name="connsiteX21" fmla="*/ 554740 w 4282295"/>
                <a:gd name="connsiteY21" fmla="*/ 3222090 h 5521778"/>
                <a:gd name="connsiteX22" fmla="*/ 756194 w 4282295"/>
                <a:gd name="connsiteY22" fmla="*/ 3043496 h 5521778"/>
                <a:gd name="connsiteX23" fmla="*/ 1066137 w 4282295"/>
                <a:gd name="connsiteY23" fmla="*/ 2456090 h 5521778"/>
                <a:gd name="connsiteX24" fmla="*/ 1072805 w 4282295"/>
                <a:gd name="connsiteY24" fmla="*/ 2199295 h 5521778"/>
                <a:gd name="connsiteX25" fmla="*/ 1053279 w 4282295"/>
                <a:gd name="connsiteY25" fmla="*/ 2189008 h 5521778"/>
                <a:gd name="connsiteX26" fmla="*/ 1040134 w 4282295"/>
                <a:gd name="connsiteY26" fmla="*/ 2189294 h 5521778"/>
                <a:gd name="connsiteX27" fmla="*/ 1038801 w 4282295"/>
                <a:gd name="connsiteY27" fmla="*/ 2130811 h 5521778"/>
                <a:gd name="connsiteX28" fmla="*/ 1119954 w 4282295"/>
                <a:gd name="connsiteY28" fmla="*/ 2190151 h 5521778"/>
                <a:gd name="connsiteX29" fmla="*/ 1206060 w 4282295"/>
                <a:gd name="connsiteY29" fmla="*/ 2264351 h 5521778"/>
                <a:gd name="connsiteX30" fmla="*/ 1500572 w 4282295"/>
                <a:gd name="connsiteY30" fmla="*/ 2431515 h 5521778"/>
                <a:gd name="connsiteX31" fmla="*/ 1670213 w 4282295"/>
                <a:gd name="connsiteY31" fmla="*/ 2396177 h 5521778"/>
                <a:gd name="connsiteX32" fmla="*/ 1820232 w 4282295"/>
                <a:gd name="connsiteY32" fmla="*/ 2296546 h 5521778"/>
                <a:gd name="connsiteX33" fmla="*/ 1901956 w 4282295"/>
                <a:gd name="connsiteY33" fmla="*/ 2233014 h 5521778"/>
                <a:gd name="connsiteX34" fmla="*/ 2162941 w 4282295"/>
                <a:gd name="connsiteY34" fmla="*/ 2006414 h 5521778"/>
                <a:gd name="connsiteX35" fmla="*/ 2425260 w 4282295"/>
                <a:gd name="connsiteY35" fmla="*/ 1744953 h 5521778"/>
                <a:gd name="connsiteX36" fmla="*/ 2620903 w 4282295"/>
                <a:gd name="connsiteY36" fmla="*/ 1523782 h 5521778"/>
                <a:gd name="connsiteX37" fmla="*/ 2795877 w 4282295"/>
                <a:gd name="connsiteY37" fmla="*/ 1307089 h 5521778"/>
                <a:gd name="connsiteX38" fmla="*/ 2963327 w 4282295"/>
                <a:gd name="connsiteY38" fmla="*/ 1012195 h 5521778"/>
                <a:gd name="connsiteX39" fmla="*/ 3094867 w 4282295"/>
                <a:gd name="connsiteY39" fmla="*/ 599667 h 5521778"/>
                <a:gd name="connsiteX40" fmla="*/ 3097534 w 4282295"/>
                <a:gd name="connsiteY40" fmla="*/ 586237 h 5521778"/>
                <a:gd name="connsiteX41" fmla="*/ 3103820 w 4282295"/>
                <a:gd name="connsiteY41" fmla="*/ 543469 h 5521778"/>
                <a:gd name="connsiteX42" fmla="*/ 3111250 w 4282295"/>
                <a:gd name="connsiteY42" fmla="*/ 537469 h 5521778"/>
                <a:gd name="connsiteX43" fmla="*/ 4269599 w 4282295"/>
                <a:gd name="connsiteY43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204024 w 4282295"/>
                <a:gd name="connsiteY3" fmla="*/ 2858045 h 5521778"/>
                <a:gd name="connsiteX4" fmla="*/ 3055815 w 4282295"/>
                <a:gd name="connsiteY4" fmla="*/ 2996824 h 5521778"/>
                <a:gd name="connsiteX5" fmla="*/ 2759397 w 4282295"/>
                <a:gd name="connsiteY5" fmla="*/ 3274382 h 5521778"/>
                <a:gd name="connsiteX6" fmla="*/ 2600329 w 4282295"/>
                <a:gd name="connsiteY6" fmla="*/ 3422496 h 5521778"/>
                <a:gd name="connsiteX7" fmla="*/ 2420497 w 4282295"/>
                <a:gd name="connsiteY7" fmla="*/ 3592898 h 5521778"/>
                <a:gd name="connsiteX8" fmla="*/ 2199327 w 4282295"/>
                <a:gd name="connsiteY8" fmla="*/ 3798353 h 5521778"/>
                <a:gd name="connsiteX9" fmla="*/ 1775369 w 4282295"/>
                <a:gd name="connsiteY9" fmla="*/ 3941894 h 5521778"/>
                <a:gd name="connsiteX10" fmla="*/ 1410466 w 4282295"/>
                <a:gd name="connsiteY10" fmla="*/ 3933036 h 5521778"/>
                <a:gd name="connsiteX11" fmla="*/ 1125478 w 4282295"/>
                <a:gd name="connsiteY11" fmla="*/ 3837024 h 5521778"/>
                <a:gd name="connsiteX12" fmla="*/ 689995 w 4282295"/>
                <a:gd name="connsiteY12" fmla="*/ 3549845 h 5521778"/>
                <a:gd name="connsiteX13" fmla="*/ 543215 w 4282295"/>
                <a:gd name="connsiteY13" fmla="*/ 3433640 h 5521778"/>
                <a:gd name="connsiteX14" fmla="*/ 264037 w 4282295"/>
                <a:gd name="connsiteY14" fmla="*/ 3194182 h 5521778"/>
                <a:gd name="connsiteX15" fmla="*/ 98492 w 4282295"/>
                <a:gd name="connsiteY15" fmla="*/ 3017874 h 5521778"/>
                <a:gd name="connsiteX16" fmla="*/ 6671 w 4282295"/>
                <a:gd name="connsiteY16" fmla="*/ 2873094 h 5521778"/>
                <a:gd name="connsiteX17" fmla="*/ 21435 w 4282295"/>
                <a:gd name="connsiteY17" fmla="*/ 2712883 h 5521778"/>
                <a:gd name="connsiteX18" fmla="*/ 110399 w 4282295"/>
                <a:gd name="connsiteY18" fmla="*/ 2661829 h 5521778"/>
                <a:gd name="connsiteX19" fmla="*/ 141641 w 4282295"/>
                <a:gd name="connsiteY19" fmla="*/ 2674688 h 5521778"/>
                <a:gd name="connsiteX20" fmla="*/ 321663 w 4282295"/>
                <a:gd name="connsiteY20" fmla="*/ 3121411 h 5521778"/>
                <a:gd name="connsiteX21" fmla="*/ 554740 w 4282295"/>
                <a:gd name="connsiteY21" fmla="*/ 3222090 h 5521778"/>
                <a:gd name="connsiteX22" fmla="*/ 756194 w 4282295"/>
                <a:gd name="connsiteY22" fmla="*/ 3043496 h 5521778"/>
                <a:gd name="connsiteX23" fmla="*/ 1066137 w 4282295"/>
                <a:gd name="connsiteY23" fmla="*/ 2456090 h 5521778"/>
                <a:gd name="connsiteX24" fmla="*/ 1072805 w 4282295"/>
                <a:gd name="connsiteY24" fmla="*/ 2199295 h 5521778"/>
                <a:gd name="connsiteX25" fmla="*/ 1053279 w 4282295"/>
                <a:gd name="connsiteY25" fmla="*/ 2189008 h 5521778"/>
                <a:gd name="connsiteX26" fmla="*/ 1040134 w 4282295"/>
                <a:gd name="connsiteY26" fmla="*/ 2189294 h 5521778"/>
                <a:gd name="connsiteX27" fmla="*/ 1038801 w 4282295"/>
                <a:gd name="connsiteY27" fmla="*/ 2130811 h 5521778"/>
                <a:gd name="connsiteX28" fmla="*/ 1119954 w 4282295"/>
                <a:gd name="connsiteY28" fmla="*/ 2190151 h 5521778"/>
                <a:gd name="connsiteX29" fmla="*/ 1206060 w 4282295"/>
                <a:gd name="connsiteY29" fmla="*/ 2264351 h 5521778"/>
                <a:gd name="connsiteX30" fmla="*/ 1500572 w 4282295"/>
                <a:gd name="connsiteY30" fmla="*/ 2431515 h 5521778"/>
                <a:gd name="connsiteX31" fmla="*/ 1670213 w 4282295"/>
                <a:gd name="connsiteY31" fmla="*/ 2396177 h 5521778"/>
                <a:gd name="connsiteX32" fmla="*/ 1820232 w 4282295"/>
                <a:gd name="connsiteY32" fmla="*/ 2296546 h 5521778"/>
                <a:gd name="connsiteX33" fmla="*/ 1901956 w 4282295"/>
                <a:gd name="connsiteY33" fmla="*/ 2233014 h 5521778"/>
                <a:gd name="connsiteX34" fmla="*/ 2162941 w 4282295"/>
                <a:gd name="connsiteY34" fmla="*/ 2006414 h 5521778"/>
                <a:gd name="connsiteX35" fmla="*/ 2425260 w 4282295"/>
                <a:gd name="connsiteY35" fmla="*/ 1744953 h 5521778"/>
                <a:gd name="connsiteX36" fmla="*/ 2620903 w 4282295"/>
                <a:gd name="connsiteY36" fmla="*/ 1523782 h 5521778"/>
                <a:gd name="connsiteX37" fmla="*/ 2795877 w 4282295"/>
                <a:gd name="connsiteY37" fmla="*/ 1307089 h 5521778"/>
                <a:gd name="connsiteX38" fmla="*/ 2963327 w 4282295"/>
                <a:gd name="connsiteY38" fmla="*/ 1012195 h 5521778"/>
                <a:gd name="connsiteX39" fmla="*/ 3094867 w 4282295"/>
                <a:gd name="connsiteY39" fmla="*/ 599667 h 5521778"/>
                <a:gd name="connsiteX40" fmla="*/ 3097534 w 4282295"/>
                <a:gd name="connsiteY40" fmla="*/ 586237 h 5521778"/>
                <a:gd name="connsiteX41" fmla="*/ 3103820 w 4282295"/>
                <a:gd name="connsiteY41" fmla="*/ 543469 h 5521778"/>
                <a:gd name="connsiteX42" fmla="*/ 3111250 w 4282295"/>
                <a:gd name="connsiteY42" fmla="*/ 537469 h 5521778"/>
                <a:gd name="connsiteX43" fmla="*/ 4269599 w 4282295"/>
                <a:gd name="connsiteY43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055815 w 4282295"/>
                <a:gd name="connsiteY3" fmla="*/ 2996824 h 5521778"/>
                <a:gd name="connsiteX4" fmla="*/ 2759397 w 4282295"/>
                <a:gd name="connsiteY4" fmla="*/ 3274382 h 5521778"/>
                <a:gd name="connsiteX5" fmla="*/ 2600329 w 4282295"/>
                <a:gd name="connsiteY5" fmla="*/ 3422496 h 5521778"/>
                <a:gd name="connsiteX6" fmla="*/ 2420497 w 4282295"/>
                <a:gd name="connsiteY6" fmla="*/ 3592898 h 5521778"/>
                <a:gd name="connsiteX7" fmla="*/ 2199327 w 4282295"/>
                <a:gd name="connsiteY7" fmla="*/ 3798353 h 5521778"/>
                <a:gd name="connsiteX8" fmla="*/ 1775369 w 4282295"/>
                <a:gd name="connsiteY8" fmla="*/ 3941894 h 5521778"/>
                <a:gd name="connsiteX9" fmla="*/ 1410466 w 4282295"/>
                <a:gd name="connsiteY9" fmla="*/ 3933036 h 5521778"/>
                <a:gd name="connsiteX10" fmla="*/ 1125478 w 4282295"/>
                <a:gd name="connsiteY10" fmla="*/ 3837024 h 5521778"/>
                <a:gd name="connsiteX11" fmla="*/ 689995 w 4282295"/>
                <a:gd name="connsiteY11" fmla="*/ 3549845 h 5521778"/>
                <a:gd name="connsiteX12" fmla="*/ 543215 w 4282295"/>
                <a:gd name="connsiteY12" fmla="*/ 3433640 h 5521778"/>
                <a:gd name="connsiteX13" fmla="*/ 264037 w 4282295"/>
                <a:gd name="connsiteY13" fmla="*/ 3194182 h 5521778"/>
                <a:gd name="connsiteX14" fmla="*/ 98492 w 4282295"/>
                <a:gd name="connsiteY14" fmla="*/ 3017874 h 5521778"/>
                <a:gd name="connsiteX15" fmla="*/ 6671 w 4282295"/>
                <a:gd name="connsiteY15" fmla="*/ 2873094 h 5521778"/>
                <a:gd name="connsiteX16" fmla="*/ 21435 w 4282295"/>
                <a:gd name="connsiteY16" fmla="*/ 2712883 h 5521778"/>
                <a:gd name="connsiteX17" fmla="*/ 110399 w 4282295"/>
                <a:gd name="connsiteY17" fmla="*/ 2661829 h 5521778"/>
                <a:gd name="connsiteX18" fmla="*/ 141641 w 4282295"/>
                <a:gd name="connsiteY18" fmla="*/ 2674688 h 5521778"/>
                <a:gd name="connsiteX19" fmla="*/ 321663 w 4282295"/>
                <a:gd name="connsiteY19" fmla="*/ 3121411 h 5521778"/>
                <a:gd name="connsiteX20" fmla="*/ 554740 w 4282295"/>
                <a:gd name="connsiteY20" fmla="*/ 3222090 h 5521778"/>
                <a:gd name="connsiteX21" fmla="*/ 756194 w 4282295"/>
                <a:gd name="connsiteY21" fmla="*/ 3043496 h 5521778"/>
                <a:gd name="connsiteX22" fmla="*/ 1066137 w 4282295"/>
                <a:gd name="connsiteY22" fmla="*/ 2456090 h 5521778"/>
                <a:gd name="connsiteX23" fmla="*/ 1072805 w 4282295"/>
                <a:gd name="connsiteY23" fmla="*/ 2199295 h 5521778"/>
                <a:gd name="connsiteX24" fmla="*/ 1053279 w 4282295"/>
                <a:gd name="connsiteY24" fmla="*/ 2189008 h 5521778"/>
                <a:gd name="connsiteX25" fmla="*/ 1040134 w 4282295"/>
                <a:gd name="connsiteY25" fmla="*/ 2189294 h 5521778"/>
                <a:gd name="connsiteX26" fmla="*/ 1038801 w 4282295"/>
                <a:gd name="connsiteY26" fmla="*/ 2130811 h 5521778"/>
                <a:gd name="connsiteX27" fmla="*/ 1119954 w 4282295"/>
                <a:gd name="connsiteY27" fmla="*/ 2190151 h 5521778"/>
                <a:gd name="connsiteX28" fmla="*/ 1206060 w 4282295"/>
                <a:gd name="connsiteY28" fmla="*/ 2264351 h 5521778"/>
                <a:gd name="connsiteX29" fmla="*/ 1500572 w 4282295"/>
                <a:gd name="connsiteY29" fmla="*/ 2431515 h 5521778"/>
                <a:gd name="connsiteX30" fmla="*/ 1670213 w 4282295"/>
                <a:gd name="connsiteY30" fmla="*/ 2396177 h 5521778"/>
                <a:gd name="connsiteX31" fmla="*/ 1820232 w 4282295"/>
                <a:gd name="connsiteY31" fmla="*/ 2296546 h 5521778"/>
                <a:gd name="connsiteX32" fmla="*/ 1901956 w 4282295"/>
                <a:gd name="connsiteY32" fmla="*/ 2233014 h 5521778"/>
                <a:gd name="connsiteX33" fmla="*/ 2162941 w 4282295"/>
                <a:gd name="connsiteY33" fmla="*/ 2006414 h 5521778"/>
                <a:gd name="connsiteX34" fmla="*/ 2425260 w 4282295"/>
                <a:gd name="connsiteY34" fmla="*/ 1744953 h 5521778"/>
                <a:gd name="connsiteX35" fmla="*/ 2620903 w 4282295"/>
                <a:gd name="connsiteY35" fmla="*/ 1523782 h 5521778"/>
                <a:gd name="connsiteX36" fmla="*/ 2795877 w 4282295"/>
                <a:gd name="connsiteY36" fmla="*/ 1307089 h 5521778"/>
                <a:gd name="connsiteX37" fmla="*/ 2963327 w 4282295"/>
                <a:gd name="connsiteY37" fmla="*/ 1012195 h 5521778"/>
                <a:gd name="connsiteX38" fmla="*/ 3094867 w 4282295"/>
                <a:gd name="connsiteY38" fmla="*/ 599667 h 5521778"/>
                <a:gd name="connsiteX39" fmla="*/ 3097534 w 4282295"/>
                <a:gd name="connsiteY39" fmla="*/ 586237 h 5521778"/>
                <a:gd name="connsiteX40" fmla="*/ 3103820 w 4282295"/>
                <a:gd name="connsiteY40" fmla="*/ 543469 h 5521778"/>
                <a:gd name="connsiteX41" fmla="*/ 3111250 w 4282295"/>
                <a:gd name="connsiteY41" fmla="*/ 537469 h 5521778"/>
                <a:gd name="connsiteX42" fmla="*/ 4269599 w 4282295"/>
                <a:gd name="connsiteY42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759397 w 4282295"/>
                <a:gd name="connsiteY3" fmla="*/ 3274382 h 5521778"/>
                <a:gd name="connsiteX4" fmla="*/ 2600329 w 4282295"/>
                <a:gd name="connsiteY4" fmla="*/ 3422496 h 5521778"/>
                <a:gd name="connsiteX5" fmla="*/ 2420497 w 4282295"/>
                <a:gd name="connsiteY5" fmla="*/ 3592898 h 5521778"/>
                <a:gd name="connsiteX6" fmla="*/ 2199327 w 4282295"/>
                <a:gd name="connsiteY6" fmla="*/ 3798353 h 5521778"/>
                <a:gd name="connsiteX7" fmla="*/ 1775369 w 4282295"/>
                <a:gd name="connsiteY7" fmla="*/ 3941894 h 5521778"/>
                <a:gd name="connsiteX8" fmla="*/ 1410466 w 4282295"/>
                <a:gd name="connsiteY8" fmla="*/ 3933036 h 5521778"/>
                <a:gd name="connsiteX9" fmla="*/ 1125478 w 4282295"/>
                <a:gd name="connsiteY9" fmla="*/ 3837024 h 5521778"/>
                <a:gd name="connsiteX10" fmla="*/ 689995 w 4282295"/>
                <a:gd name="connsiteY10" fmla="*/ 3549845 h 5521778"/>
                <a:gd name="connsiteX11" fmla="*/ 543215 w 4282295"/>
                <a:gd name="connsiteY11" fmla="*/ 3433640 h 5521778"/>
                <a:gd name="connsiteX12" fmla="*/ 264037 w 4282295"/>
                <a:gd name="connsiteY12" fmla="*/ 3194182 h 5521778"/>
                <a:gd name="connsiteX13" fmla="*/ 98492 w 4282295"/>
                <a:gd name="connsiteY13" fmla="*/ 3017874 h 5521778"/>
                <a:gd name="connsiteX14" fmla="*/ 6671 w 4282295"/>
                <a:gd name="connsiteY14" fmla="*/ 2873094 h 5521778"/>
                <a:gd name="connsiteX15" fmla="*/ 21435 w 4282295"/>
                <a:gd name="connsiteY15" fmla="*/ 2712883 h 5521778"/>
                <a:gd name="connsiteX16" fmla="*/ 110399 w 4282295"/>
                <a:gd name="connsiteY16" fmla="*/ 2661829 h 5521778"/>
                <a:gd name="connsiteX17" fmla="*/ 141641 w 4282295"/>
                <a:gd name="connsiteY17" fmla="*/ 2674688 h 5521778"/>
                <a:gd name="connsiteX18" fmla="*/ 321663 w 4282295"/>
                <a:gd name="connsiteY18" fmla="*/ 3121411 h 5521778"/>
                <a:gd name="connsiteX19" fmla="*/ 554740 w 4282295"/>
                <a:gd name="connsiteY19" fmla="*/ 3222090 h 5521778"/>
                <a:gd name="connsiteX20" fmla="*/ 756194 w 4282295"/>
                <a:gd name="connsiteY20" fmla="*/ 3043496 h 5521778"/>
                <a:gd name="connsiteX21" fmla="*/ 1066137 w 4282295"/>
                <a:gd name="connsiteY21" fmla="*/ 2456090 h 5521778"/>
                <a:gd name="connsiteX22" fmla="*/ 1072805 w 4282295"/>
                <a:gd name="connsiteY22" fmla="*/ 2199295 h 5521778"/>
                <a:gd name="connsiteX23" fmla="*/ 1053279 w 4282295"/>
                <a:gd name="connsiteY23" fmla="*/ 2189008 h 5521778"/>
                <a:gd name="connsiteX24" fmla="*/ 1040134 w 4282295"/>
                <a:gd name="connsiteY24" fmla="*/ 2189294 h 5521778"/>
                <a:gd name="connsiteX25" fmla="*/ 1038801 w 4282295"/>
                <a:gd name="connsiteY25" fmla="*/ 2130811 h 5521778"/>
                <a:gd name="connsiteX26" fmla="*/ 1119954 w 4282295"/>
                <a:gd name="connsiteY26" fmla="*/ 2190151 h 5521778"/>
                <a:gd name="connsiteX27" fmla="*/ 1206060 w 4282295"/>
                <a:gd name="connsiteY27" fmla="*/ 2264351 h 5521778"/>
                <a:gd name="connsiteX28" fmla="*/ 1500572 w 4282295"/>
                <a:gd name="connsiteY28" fmla="*/ 2431515 h 5521778"/>
                <a:gd name="connsiteX29" fmla="*/ 1670213 w 4282295"/>
                <a:gd name="connsiteY29" fmla="*/ 2396177 h 5521778"/>
                <a:gd name="connsiteX30" fmla="*/ 1820232 w 4282295"/>
                <a:gd name="connsiteY30" fmla="*/ 2296546 h 5521778"/>
                <a:gd name="connsiteX31" fmla="*/ 1901956 w 4282295"/>
                <a:gd name="connsiteY31" fmla="*/ 2233014 h 5521778"/>
                <a:gd name="connsiteX32" fmla="*/ 2162941 w 4282295"/>
                <a:gd name="connsiteY32" fmla="*/ 2006414 h 5521778"/>
                <a:gd name="connsiteX33" fmla="*/ 2425260 w 4282295"/>
                <a:gd name="connsiteY33" fmla="*/ 1744953 h 5521778"/>
                <a:gd name="connsiteX34" fmla="*/ 2620903 w 4282295"/>
                <a:gd name="connsiteY34" fmla="*/ 1523782 h 5521778"/>
                <a:gd name="connsiteX35" fmla="*/ 2795877 w 4282295"/>
                <a:gd name="connsiteY35" fmla="*/ 1307089 h 5521778"/>
                <a:gd name="connsiteX36" fmla="*/ 2963327 w 4282295"/>
                <a:gd name="connsiteY36" fmla="*/ 1012195 h 5521778"/>
                <a:gd name="connsiteX37" fmla="*/ 3094867 w 4282295"/>
                <a:gd name="connsiteY37" fmla="*/ 599667 h 5521778"/>
                <a:gd name="connsiteX38" fmla="*/ 3097534 w 4282295"/>
                <a:gd name="connsiteY38" fmla="*/ 586237 h 5521778"/>
                <a:gd name="connsiteX39" fmla="*/ 3103820 w 4282295"/>
                <a:gd name="connsiteY39" fmla="*/ 543469 h 5521778"/>
                <a:gd name="connsiteX40" fmla="*/ 3111250 w 4282295"/>
                <a:gd name="connsiteY40" fmla="*/ 537469 h 5521778"/>
                <a:gd name="connsiteX41" fmla="*/ 4269599 w 4282295"/>
                <a:gd name="connsiteY41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600329 w 4282295"/>
                <a:gd name="connsiteY3" fmla="*/ 3422496 h 5521778"/>
                <a:gd name="connsiteX4" fmla="*/ 2420497 w 4282295"/>
                <a:gd name="connsiteY4" fmla="*/ 3592898 h 5521778"/>
                <a:gd name="connsiteX5" fmla="*/ 2199327 w 4282295"/>
                <a:gd name="connsiteY5" fmla="*/ 3798353 h 5521778"/>
                <a:gd name="connsiteX6" fmla="*/ 1775369 w 4282295"/>
                <a:gd name="connsiteY6" fmla="*/ 3941894 h 5521778"/>
                <a:gd name="connsiteX7" fmla="*/ 1410466 w 4282295"/>
                <a:gd name="connsiteY7" fmla="*/ 3933036 h 5521778"/>
                <a:gd name="connsiteX8" fmla="*/ 1125478 w 4282295"/>
                <a:gd name="connsiteY8" fmla="*/ 3837024 h 5521778"/>
                <a:gd name="connsiteX9" fmla="*/ 689995 w 4282295"/>
                <a:gd name="connsiteY9" fmla="*/ 3549845 h 5521778"/>
                <a:gd name="connsiteX10" fmla="*/ 543215 w 4282295"/>
                <a:gd name="connsiteY10" fmla="*/ 3433640 h 5521778"/>
                <a:gd name="connsiteX11" fmla="*/ 264037 w 4282295"/>
                <a:gd name="connsiteY11" fmla="*/ 3194182 h 5521778"/>
                <a:gd name="connsiteX12" fmla="*/ 98492 w 4282295"/>
                <a:gd name="connsiteY12" fmla="*/ 3017874 h 5521778"/>
                <a:gd name="connsiteX13" fmla="*/ 6671 w 4282295"/>
                <a:gd name="connsiteY13" fmla="*/ 2873094 h 5521778"/>
                <a:gd name="connsiteX14" fmla="*/ 21435 w 4282295"/>
                <a:gd name="connsiteY14" fmla="*/ 2712883 h 5521778"/>
                <a:gd name="connsiteX15" fmla="*/ 110399 w 4282295"/>
                <a:gd name="connsiteY15" fmla="*/ 2661829 h 5521778"/>
                <a:gd name="connsiteX16" fmla="*/ 141641 w 4282295"/>
                <a:gd name="connsiteY16" fmla="*/ 2674688 h 5521778"/>
                <a:gd name="connsiteX17" fmla="*/ 321663 w 4282295"/>
                <a:gd name="connsiteY17" fmla="*/ 3121411 h 5521778"/>
                <a:gd name="connsiteX18" fmla="*/ 554740 w 4282295"/>
                <a:gd name="connsiteY18" fmla="*/ 3222090 h 5521778"/>
                <a:gd name="connsiteX19" fmla="*/ 756194 w 4282295"/>
                <a:gd name="connsiteY19" fmla="*/ 3043496 h 5521778"/>
                <a:gd name="connsiteX20" fmla="*/ 1066137 w 4282295"/>
                <a:gd name="connsiteY20" fmla="*/ 2456090 h 5521778"/>
                <a:gd name="connsiteX21" fmla="*/ 1072805 w 4282295"/>
                <a:gd name="connsiteY21" fmla="*/ 2199295 h 5521778"/>
                <a:gd name="connsiteX22" fmla="*/ 1053279 w 4282295"/>
                <a:gd name="connsiteY22" fmla="*/ 2189008 h 5521778"/>
                <a:gd name="connsiteX23" fmla="*/ 1040134 w 4282295"/>
                <a:gd name="connsiteY23" fmla="*/ 2189294 h 5521778"/>
                <a:gd name="connsiteX24" fmla="*/ 1038801 w 4282295"/>
                <a:gd name="connsiteY24" fmla="*/ 2130811 h 5521778"/>
                <a:gd name="connsiteX25" fmla="*/ 1119954 w 4282295"/>
                <a:gd name="connsiteY25" fmla="*/ 2190151 h 5521778"/>
                <a:gd name="connsiteX26" fmla="*/ 1206060 w 4282295"/>
                <a:gd name="connsiteY26" fmla="*/ 2264351 h 5521778"/>
                <a:gd name="connsiteX27" fmla="*/ 1500572 w 4282295"/>
                <a:gd name="connsiteY27" fmla="*/ 2431515 h 5521778"/>
                <a:gd name="connsiteX28" fmla="*/ 1670213 w 4282295"/>
                <a:gd name="connsiteY28" fmla="*/ 2396177 h 5521778"/>
                <a:gd name="connsiteX29" fmla="*/ 1820232 w 4282295"/>
                <a:gd name="connsiteY29" fmla="*/ 2296546 h 5521778"/>
                <a:gd name="connsiteX30" fmla="*/ 1901956 w 4282295"/>
                <a:gd name="connsiteY30" fmla="*/ 2233014 h 5521778"/>
                <a:gd name="connsiteX31" fmla="*/ 2162941 w 4282295"/>
                <a:gd name="connsiteY31" fmla="*/ 2006414 h 5521778"/>
                <a:gd name="connsiteX32" fmla="*/ 2425260 w 4282295"/>
                <a:gd name="connsiteY32" fmla="*/ 1744953 h 5521778"/>
                <a:gd name="connsiteX33" fmla="*/ 2620903 w 4282295"/>
                <a:gd name="connsiteY33" fmla="*/ 1523782 h 5521778"/>
                <a:gd name="connsiteX34" fmla="*/ 2795877 w 4282295"/>
                <a:gd name="connsiteY34" fmla="*/ 1307089 h 5521778"/>
                <a:gd name="connsiteX35" fmla="*/ 2963327 w 4282295"/>
                <a:gd name="connsiteY35" fmla="*/ 1012195 h 5521778"/>
                <a:gd name="connsiteX36" fmla="*/ 3094867 w 4282295"/>
                <a:gd name="connsiteY36" fmla="*/ 599667 h 5521778"/>
                <a:gd name="connsiteX37" fmla="*/ 3097534 w 4282295"/>
                <a:gd name="connsiteY37" fmla="*/ 586237 h 5521778"/>
                <a:gd name="connsiteX38" fmla="*/ 3103820 w 4282295"/>
                <a:gd name="connsiteY38" fmla="*/ 543469 h 5521778"/>
                <a:gd name="connsiteX39" fmla="*/ 3111250 w 4282295"/>
                <a:gd name="connsiteY39" fmla="*/ 537469 h 5521778"/>
                <a:gd name="connsiteX40" fmla="*/ 4269599 w 4282295"/>
                <a:gd name="connsiteY40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543215 w 4282295"/>
                <a:gd name="connsiteY9" fmla="*/ 3433640 h 5521778"/>
                <a:gd name="connsiteX10" fmla="*/ 264037 w 4282295"/>
                <a:gd name="connsiteY10" fmla="*/ 3194182 h 5521778"/>
                <a:gd name="connsiteX11" fmla="*/ 98492 w 4282295"/>
                <a:gd name="connsiteY11" fmla="*/ 3017874 h 5521778"/>
                <a:gd name="connsiteX12" fmla="*/ 6671 w 4282295"/>
                <a:gd name="connsiteY12" fmla="*/ 2873094 h 5521778"/>
                <a:gd name="connsiteX13" fmla="*/ 21435 w 4282295"/>
                <a:gd name="connsiteY13" fmla="*/ 2712883 h 5521778"/>
                <a:gd name="connsiteX14" fmla="*/ 110399 w 4282295"/>
                <a:gd name="connsiteY14" fmla="*/ 2661829 h 5521778"/>
                <a:gd name="connsiteX15" fmla="*/ 141641 w 4282295"/>
                <a:gd name="connsiteY15" fmla="*/ 2674688 h 5521778"/>
                <a:gd name="connsiteX16" fmla="*/ 321663 w 4282295"/>
                <a:gd name="connsiteY16" fmla="*/ 3121411 h 5521778"/>
                <a:gd name="connsiteX17" fmla="*/ 554740 w 4282295"/>
                <a:gd name="connsiteY17" fmla="*/ 3222090 h 5521778"/>
                <a:gd name="connsiteX18" fmla="*/ 756194 w 4282295"/>
                <a:gd name="connsiteY18" fmla="*/ 3043496 h 5521778"/>
                <a:gd name="connsiteX19" fmla="*/ 1066137 w 4282295"/>
                <a:gd name="connsiteY19" fmla="*/ 2456090 h 5521778"/>
                <a:gd name="connsiteX20" fmla="*/ 1072805 w 4282295"/>
                <a:gd name="connsiteY20" fmla="*/ 2199295 h 5521778"/>
                <a:gd name="connsiteX21" fmla="*/ 1053279 w 4282295"/>
                <a:gd name="connsiteY21" fmla="*/ 2189008 h 5521778"/>
                <a:gd name="connsiteX22" fmla="*/ 1040134 w 4282295"/>
                <a:gd name="connsiteY22" fmla="*/ 2189294 h 5521778"/>
                <a:gd name="connsiteX23" fmla="*/ 1038801 w 4282295"/>
                <a:gd name="connsiteY23" fmla="*/ 2130811 h 5521778"/>
                <a:gd name="connsiteX24" fmla="*/ 1119954 w 4282295"/>
                <a:gd name="connsiteY24" fmla="*/ 2190151 h 5521778"/>
                <a:gd name="connsiteX25" fmla="*/ 1206060 w 4282295"/>
                <a:gd name="connsiteY25" fmla="*/ 2264351 h 5521778"/>
                <a:gd name="connsiteX26" fmla="*/ 1500572 w 4282295"/>
                <a:gd name="connsiteY26" fmla="*/ 2431515 h 5521778"/>
                <a:gd name="connsiteX27" fmla="*/ 1670213 w 4282295"/>
                <a:gd name="connsiteY27" fmla="*/ 2396177 h 5521778"/>
                <a:gd name="connsiteX28" fmla="*/ 1820232 w 4282295"/>
                <a:gd name="connsiteY28" fmla="*/ 2296546 h 5521778"/>
                <a:gd name="connsiteX29" fmla="*/ 1901956 w 4282295"/>
                <a:gd name="connsiteY29" fmla="*/ 2233014 h 5521778"/>
                <a:gd name="connsiteX30" fmla="*/ 2162941 w 4282295"/>
                <a:gd name="connsiteY30" fmla="*/ 2006414 h 5521778"/>
                <a:gd name="connsiteX31" fmla="*/ 2425260 w 4282295"/>
                <a:gd name="connsiteY31" fmla="*/ 1744953 h 5521778"/>
                <a:gd name="connsiteX32" fmla="*/ 2620903 w 4282295"/>
                <a:gd name="connsiteY32" fmla="*/ 1523782 h 5521778"/>
                <a:gd name="connsiteX33" fmla="*/ 2795877 w 4282295"/>
                <a:gd name="connsiteY33" fmla="*/ 1307089 h 5521778"/>
                <a:gd name="connsiteX34" fmla="*/ 2963327 w 4282295"/>
                <a:gd name="connsiteY34" fmla="*/ 1012195 h 5521778"/>
                <a:gd name="connsiteX35" fmla="*/ 3094867 w 4282295"/>
                <a:gd name="connsiteY35" fmla="*/ 599667 h 5521778"/>
                <a:gd name="connsiteX36" fmla="*/ 3097534 w 4282295"/>
                <a:gd name="connsiteY36" fmla="*/ 586237 h 5521778"/>
                <a:gd name="connsiteX37" fmla="*/ 3103820 w 4282295"/>
                <a:gd name="connsiteY37" fmla="*/ 543469 h 5521778"/>
                <a:gd name="connsiteX38" fmla="*/ 3111250 w 4282295"/>
                <a:gd name="connsiteY38" fmla="*/ 537469 h 5521778"/>
                <a:gd name="connsiteX39" fmla="*/ 4269599 w 4282295"/>
                <a:gd name="connsiteY39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543215 w 4282295"/>
                <a:gd name="connsiteY9" fmla="*/ 3433640 h 5521778"/>
                <a:gd name="connsiteX10" fmla="*/ 264037 w 4282295"/>
                <a:gd name="connsiteY10" fmla="*/ 3194182 h 5521778"/>
                <a:gd name="connsiteX11" fmla="*/ 98492 w 4282295"/>
                <a:gd name="connsiteY11" fmla="*/ 3017874 h 5521778"/>
                <a:gd name="connsiteX12" fmla="*/ 6671 w 4282295"/>
                <a:gd name="connsiteY12" fmla="*/ 2873094 h 5521778"/>
                <a:gd name="connsiteX13" fmla="*/ 21435 w 4282295"/>
                <a:gd name="connsiteY13" fmla="*/ 2712883 h 5521778"/>
                <a:gd name="connsiteX14" fmla="*/ 110399 w 4282295"/>
                <a:gd name="connsiteY14" fmla="*/ 2661829 h 5521778"/>
                <a:gd name="connsiteX15" fmla="*/ 141641 w 4282295"/>
                <a:gd name="connsiteY15" fmla="*/ 2674688 h 5521778"/>
                <a:gd name="connsiteX16" fmla="*/ 321663 w 4282295"/>
                <a:gd name="connsiteY16" fmla="*/ 3121411 h 5521778"/>
                <a:gd name="connsiteX17" fmla="*/ 554740 w 4282295"/>
                <a:gd name="connsiteY17" fmla="*/ 3222090 h 5521778"/>
                <a:gd name="connsiteX18" fmla="*/ 756194 w 4282295"/>
                <a:gd name="connsiteY18" fmla="*/ 3043496 h 5521778"/>
                <a:gd name="connsiteX19" fmla="*/ 1066137 w 4282295"/>
                <a:gd name="connsiteY19" fmla="*/ 2456090 h 5521778"/>
                <a:gd name="connsiteX20" fmla="*/ 1072805 w 4282295"/>
                <a:gd name="connsiteY20" fmla="*/ 2199295 h 5521778"/>
                <a:gd name="connsiteX21" fmla="*/ 1053279 w 4282295"/>
                <a:gd name="connsiteY21" fmla="*/ 2189008 h 5521778"/>
                <a:gd name="connsiteX22" fmla="*/ 1040134 w 4282295"/>
                <a:gd name="connsiteY22" fmla="*/ 2189294 h 5521778"/>
                <a:gd name="connsiteX23" fmla="*/ 1038801 w 4282295"/>
                <a:gd name="connsiteY23" fmla="*/ 2130811 h 5521778"/>
                <a:gd name="connsiteX24" fmla="*/ 1119954 w 4282295"/>
                <a:gd name="connsiteY24" fmla="*/ 2190151 h 5521778"/>
                <a:gd name="connsiteX25" fmla="*/ 1206060 w 4282295"/>
                <a:gd name="connsiteY25" fmla="*/ 2264351 h 5521778"/>
                <a:gd name="connsiteX26" fmla="*/ 1500572 w 4282295"/>
                <a:gd name="connsiteY26" fmla="*/ 2431515 h 5521778"/>
                <a:gd name="connsiteX27" fmla="*/ 1670213 w 4282295"/>
                <a:gd name="connsiteY27" fmla="*/ 2396177 h 5521778"/>
                <a:gd name="connsiteX28" fmla="*/ 1820232 w 4282295"/>
                <a:gd name="connsiteY28" fmla="*/ 2296546 h 5521778"/>
                <a:gd name="connsiteX29" fmla="*/ 1901956 w 4282295"/>
                <a:gd name="connsiteY29" fmla="*/ 2233014 h 5521778"/>
                <a:gd name="connsiteX30" fmla="*/ 2162941 w 4282295"/>
                <a:gd name="connsiteY30" fmla="*/ 2006414 h 5521778"/>
                <a:gd name="connsiteX31" fmla="*/ 2425260 w 4282295"/>
                <a:gd name="connsiteY31" fmla="*/ 1744953 h 5521778"/>
                <a:gd name="connsiteX32" fmla="*/ 2620903 w 4282295"/>
                <a:gd name="connsiteY32" fmla="*/ 1523782 h 5521778"/>
                <a:gd name="connsiteX33" fmla="*/ 2795877 w 4282295"/>
                <a:gd name="connsiteY33" fmla="*/ 1307089 h 5521778"/>
                <a:gd name="connsiteX34" fmla="*/ 2963327 w 4282295"/>
                <a:gd name="connsiteY34" fmla="*/ 1012195 h 5521778"/>
                <a:gd name="connsiteX35" fmla="*/ 3094867 w 4282295"/>
                <a:gd name="connsiteY35" fmla="*/ 599667 h 5521778"/>
                <a:gd name="connsiteX36" fmla="*/ 3097534 w 4282295"/>
                <a:gd name="connsiteY36" fmla="*/ 586237 h 5521778"/>
                <a:gd name="connsiteX37" fmla="*/ 3103820 w 4282295"/>
                <a:gd name="connsiteY37" fmla="*/ 543469 h 5521778"/>
                <a:gd name="connsiteX38" fmla="*/ 3111250 w 4282295"/>
                <a:gd name="connsiteY38" fmla="*/ 537469 h 5521778"/>
                <a:gd name="connsiteX39" fmla="*/ 4269599 w 4282295"/>
                <a:gd name="connsiteY39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264037 w 4282295"/>
                <a:gd name="connsiteY9" fmla="*/ 3194182 h 5521778"/>
                <a:gd name="connsiteX10" fmla="*/ 98492 w 4282295"/>
                <a:gd name="connsiteY10" fmla="*/ 3017874 h 5521778"/>
                <a:gd name="connsiteX11" fmla="*/ 6671 w 4282295"/>
                <a:gd name="connsiteY11" fmla="*/ 2873094 h 5521778"/>
                <a:gd name="connsiteX12" fmla="*/ 21435 w 4282295"/>
                <a:gd name="connsiteY12" fmla="*/ 2712883 h 5521778"/>
                <a:gd name="connsiteX13" fmla="*/ 110399 w 4282295"/>
                <a:gd name="connsiteY13" fmla="*/ 2661829 h 5521778"/>
                <a:gd name="connsiteX14" fmla="*/ 141641 w 4282295"/>
                <a:gd name="connsiteY14" fmla="*/ 2674688 h 5521778"/>
                <a:gd name="connsiteX15" fmla="*/ 321663 w 4282295"/>
                <a:gd name="connsiteY15" fmla="*/ 3121411 h 5521778"/>
                <a:gd name="connsiteX16" fmla="*/ 554740 w 4282295"/>
                <a:gd name="connsiteY16" fmla="*/ 3222090 h 5521778"/>
                <a:gd name="connsiteX17" fmla="*/ 756194 w 4282295"/>
                <a:gd name="connsiteY17" fmla="*/ 3043496 h 5521778"/>
                <a:gd name="connsiteX18" fmla="*/ 1066137 w 4282295"/>
                <a:gd name="connsiteY18" fmla="*/ 2456090 h 5521778"/>
                <a:gd name="connsiteX19" fmla="*/ 1072805 w 4282295"/>
                <a:gd name="connsiteY19" fmla="*/ 2199295 h 5521778"/>
                <a:gd name="connsiteX20" fmla="*/ 1053279 w 4282295"/>
                <a:gd name="connsiteY20" fmla="*/ 2189008 h 5521778"/>
                <a:gd name="connsiteX21" fmla="*/ 1040134 w 4282295"/>
                <a:gd name="connsiteY21" fmla="*/ 2189294 h 5521778"/>
                <a:gd name="connsiteX22" fmla="*/ 1038801 w 4282295"/>
                <a:gd name="connsiteY22" fmla="*/ 2130811 h 5521778"/>
                <a:gd name="connsiteX23" fmla="*/ 1119954 w 4282295"/>
                <a:gd name="connsiteY23" fmla="*/ 2190151 h 5521778"/>
                <a:gd name="connsiteX24" fmla="*/ 1206060 w 4282295"/>
                <a:gd name="connsiteY24" fmla="*/ 2264351 h 5521778"/>
                <a:gd name="connsiteX25" fmla="*/ 1500572 w 4282295"/>
                <a:gd name="connsiteY25" fmla="*/ 2431515 h 5521778"/>
                <a:gd name="connsiteX26" fmla="*/ 1670213 w 4282295"/>
                <a:gd name="connsiteY26" fmla="*/ 2396177 h 5521778"/>
                <a:gd name="connsiteX27" fmla="*/ 1820232 w 4282295"/>
                <a:gd name="connsiteY27" fmla="*/ 2296546 h 5521778"/>
                <a:gd name="connsiteX28" fmla="*/ 1901956 w 4282295"/>
                <a:gd name="connsiteY28" fmla="*/ 2233014 h 5521778"/>
                <a:gd name="connsiteX29" fmla="*/ 2162941 w 4282295"/>
                <a:gd name="connsiteY29" fmla="*/ 2006414 h 5521778"/>
                <a:gd name="connsiteX30" fmla="*/ 2425260 w 4282295"/>
                <a:gd name="connsiteY30" fmla="*/ 1744953 h 5521778"/>
                <a:gd name="connsiteX31" fmla="*/ 2620903 w 4282295"/>
                <a:gd name="connsiteY31" fmla="*/ 1523782 h 5521778"/>
                <a:gd name="connsiteX32" fmla="*/ 2795877 w 4282295"/>
                <a:gd name="connsiteY32" fmla="*/ 1307089 h 5521778"/>
                <a:gd name="connsiteX33" fmla="*/ 2963327 w 4282295"/>
                <a:gd name="connsiteY33" fmla="*/ 1012195 h 5521778"/>
                <a:gd name="connsiteX34" fmla="*/ 3094867 w 4282295"/>
                <a:gd name="connsiteY34" fmla="*/ 599667 h 5521778"/>
                <a:gd name="connsiteX35" fmla="*/ 3097534 w 4282295"/>
                <a:gd name="connsiteY35" fmla="*/ 586237 h 5521778"/>
                <a:gd name="connsiteX36" fmla="*/ 3103820 w 4282295"/>
                <a:gd name="connsiteY36" fmla="*/ 543469 h 5521778"/>
                <a:gd name="connsiteX37" fmla="*/ 3111250 w 4282295"/>
                <a:gd name="connsiteY37" fmla="*/ 537469 h 5521778"/>
                <a:gd name="connsiteX38" fmla="*/ 4269599 w 4282295"/>
                <a:gd name="connsiteY38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264037 w 4282295"/>
                <a:gd name="connsiteY9" fmla="*/ 3194182 h 5521778"/>
                <a:gd name="connsiteX10" fmla="*/ 98492 w 4282295"/>
                <a:gd name="connsiteY10" fmla="*/ 3017874 h 5521778"/>
                <a:gd name="connsiteX11" fmla="*/ 6671 w 4282295"/>
                <a:gd name="connsiteY11" fmla="*/ 2873094 h 5521778"/>
                <a:gd name="connsiteX12" fmla="*/ 21435 w 4282295"/>
                <a:gd name="connsiteY12" fmla="*/ 2712883 h 5521778"/>
                <a:gd name="connsiteX13" fmla="*/ 110399 w 4282295"/>
                <a:gd name="connsiteY13" fmla="*/ 2661829 h 5521778"/>
                <a:gd name="connsiteX14" fmla="*/ 141641 w 4282295"/>
                <a:gd name="connsiteY14" fmla="*/ 2674688 h 5521778"/>
                <a:gd name="connsiteX15" fmla="*/ 321663 w 4282295"/>
                <a:gd name="connsiteY15" fmla="*/ 3121411 h 5521778"/>
                <a:gd name="connsiteX16" fmla="*/ 554740 w 4282295"/>
                <a:gd name="connsiteY16" fmla="*/ 3222090 h 5521778"/>
                <a:gd name="connsiteX17" fmla="*/ 756194 w 4282295"/>
                <a:gd name="connsiteY17" fmla="*/ 3043496 h 5521778"/>
                <a:gd name="connsiteX18" fmla="*/ 1066137 w 4282295"/>
                <a:gd name="connsiteY18" fmla="*/ 2456090 h 5521778"/>
                <a:gd name="connsiteX19" fmla="*/ 1072805 w 4282295"/>
                <a:gd name="connsiteY19" fmla="*/ 2199295 h 5521778"/>
                <a:gd name="connsiteX20" fmla="*/ 1040134 w 4282295"/>
                <a:gd name="connsiteY20" fmla="*/ 2189294 h 5521778"/>
                <a:gd name="connsiteX21" fmla="*/ 1038801 w 4282295"/>
                <a:gd name="connsiteY21" fmla="*/ 2130811 h 5521778"/>
                <a:gd name="connsiteX22" fmla="*/ 1119954 w 4282295"/>
                <a:gd name="connsiteY22" fmla="*/ 2190151 h 5521778"/>
                <a:gd name="connsiteX23" fmla="*/ 1206060 w 4282295"/>
                <a:gd name="connsiteY23" fmla="*/ 2264351 h 5521778"/>
                <a:gd name="connsiteX24" fmla="*/ 1500572 w 4282295"/>
                <a:gd name="connsiteY24" fmla="*/ 2431515 h 5521778"/>
                <a:gd name="connsiteX25" fmla="*/ 1670213 w 4282295"/>
                <a:gd name="connsiteY25" fmla="*/ 2396177 h 5521778"/>
                <a:gd name="connsiteX26" fmla="*/ 1820232 w 4282295"/>
                <a:gd name="connsiteY26" fmla="*/ 2296546 h 5521778"/>
                <a:gd name="connsiteX27" fmla="*/ 1901956 w 4282295"/>
                <a:gd name="connsiteY27" fmla="*/ 2233014 h 5521778"/>
                <a:gd name="connsiteX28" fmla="*/ 2162941 w 4282295"/>
                <a:gd name="connsiteY28" fmla="*/ 2006414 h 5521778"/>
                <a:gd name="connsiteX29" fmla="*/ 2425260 w 4282295"/>
                <a:gd name="connsiteY29" fmla="*/ 1744953 h 5521778"/>
                <a:gd name="connsiteX30" fmla="*/ 2620903 w 4282295"/>
                <a:gd name="connsiteY30" fmla="*/ 1523782 h 5521778"/>
                <a:gd name="connsiteX31" fmla="*/ 2795877 w 4282295"/>
                <a:gd name="connsiteY31" fmla="*/ 1307089 h 5521778"/>
                <a:gd name="connsiteX32" fmla="*/ 2963327 w 4282295"/>
                <a:gd name="connsiteY32" fmla="*/ 1012195 h 5521778"/>
                <a:gd name="connsiteX33" fmla="*/ 3094867 w 4282295"/>
                <a:gd name="connsiteY33" fmla="*/ 599667 h 5521778"/>
                <a:gd name="connsiteX34" fmla="*/ 3097534 w 4282295"/>
                <a:gd name="connsiteY34" fmla="*/ 586237 h 5521778"/>
                <a:gd name="connsiteX35" fmla="*/ 3103820 w 4282295"/>
                <a:gd name="connsiteY35" fmla="*/ 543469 h 5521778"/>
                <a:gd name="connsiteX36" fmla="*/ 3111250 w 4282295"/>
                <a:gd name="connsiteY36" fmla="*/ 537469 h 5521778"/>
                <a:gd name="connsiteX37" fmla="*/ 4269599 w 4282295"/>
                <a:gd name="connsiteY37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264037 w 4282295"/>
                <a:gd name="connsiteY9" fmla="*/ 3194182 h 5521778"/>
                <a:gd name="connsiteX10" fmla="*/ 98492 w 4282295"/>
                <a:gd name="connsiteY10" fmla="*/ 3017874 h 5521778"/>
                <a:gd name="connsiteX11" fmla="*/ 6671 w 4282295"/>
                <a:gd name="connsiteY11" fmla="*/ 2873094 h 5521778"/>
                <a:gd name="connsiteX12" fmla="*/ 21435 w 4282295"/>
                <a:gd name="connsiteY12" fmla="*/ 2712883 h 5521778"/>
                <a:gd name="connsiteX13" fmla="*/ 110399 w 4282295"/>
                <a:gd name="connsiteY13" fmla="*/ 2661829 h 5521778"/>
                <a:gd name="connsiteX14" fmla="*/ 141641 w 4282295"/>
                <a:gd name="connsiteY14" fmla="*/ 2674688 h 5521778"/>
                <a:gd name="connsiteX15" fmla="*/ 321663 w 4282295"/>
                <a:gd name="connsiteY15" fmla="*/ 3121411 h 5521778"/>
                <a:gd name="connsiteX16" fmla="*/ 554740 w 4282295"/>
                <a:gd name="connsiteY16" fmla="*/ 3222090 h 5521778"/>
                <a:gd name="connsiteX17" fmla="*/ 756194 w 4282295"/>
                <a:gd name="connsiteY17" fmla="*/ 3043496 h 5521778"/>
                <a:gd name="connsiteX18" fmla="*/ 1066137 w 4282295"/>
                <a:gd name="connsiteY18" fmla="*/ 2456090 h 5521778"/>
                <a:gd name="connsiteX19" fmla="*/ 1072805 w 4282295"/>
                <a:gd name="connsiteY19" fmla="*/ 2199295 h 5521778"/>
                <a:gd name="connsiteX20" fmla="*/ 1040134 w 4282295"/>
                <a:gd name="connsiteY20" fmla="*/ 2189294 h 5521778"/>
                <a:gd name="connsiteX21" fmla="*/ 1038801 w 4282295"/>
                <a:gd name="connsiteY21" fmla="*/ 2130811 h 5521778"/>
                <a:gd name="connsiteX22" fmla="*/ 1206060 w 4282295"/>
                <a:gd name="connsiteY22" fmla="*/ 2264351 h 5521778"/>
                <a:gd name="connsiteX23" fmla="*/ 1500572 w 4282295"/>
                <a:gd name="connsiteY23" fmla="*/ 2431515 h 5521778"/>
                <a:gd name="connsiteX24" fmla="*/ 1670213 w 4282295"/>
                <a:gd name="connsiteY24" fmla="*/ 2396177 h 5521778"/>
                <a:gd name="connsiteX25" fmla="*/ 1820232 w 4282295"/>
                <a:gd name="connsiteY25" fmla="*/ 2296546 h 5521778"/>
                <a:gd name="connsiteX26" fmla="*/ 1901956 w 4282295"/>
                <a:gd name="connsiteY26" fmla="*/ 2233014 h 5521778"/>
                <a:gd name="connsiteX27" fmla="*/ 2162941 w 4282295"/>
                <a:gd name="connsiteY27" fmla="*/ 2006414 h 5521778"/>
                <a:gd name="connsiteX28" fmla="*/ 2425260 w 4282295"/>
                <a:gd name="connsiteY28" fmla="*/ 1744953 h 5521778"/>
                <a:gd name="connsiteX29" fmla="*/ 2620903 w 4282295"/>
                <a:gd name="connsiteY29" fmla="*/ 1523782 h 5521778"/>
                <a:gd name="connsiteX30" fmla="*/ 2795877 w 4282295"/>
                <a:gd name="connsiteY30" fmla="*/ 1307089 h 5521778"/>
                <a:gd name="connsiteX31" fmla="*/ 2963327 w 4282295"/>
                <a:gd name="connsiteY31" fmla="*/ 1012195 h 5521778"/>
                <a:gd name="connsiteX32" fmla="*/ 3094867 w 4282295"/>
                <a:gd name="connsiteY32" fmla="*/ 599667 h 5521778"/>
                <a:gd name="connsiteX33" fmla="*/ 3097534 w 4282295"/>
                <a:gd name="connsiteY33" fmla="*/ 586237 h 5521778"/>
                <a:gd name="connsiteX34" fmla="*/ 3103820 w 4282295"/>
                <a:gd name="connsiteY34" fmla="*/ 543469 h 5521778"/>
                <a:gd name="connsiteX35" fmla="*/ 3111250 w 4282295"/>
                <a:gd name="connsiteY35" fmla="*/ 537469 h 5521778"/>
                <a:gd name="connsiteX36" fmla="*/ 4269599 w 4282295"/>
                <a:gd name="connsiteY36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264037 w 4282295"/>
                <a:gd name="connsiteY9" fmla="*/ 3194182 h 5521778"/>
                <a:gd name="connsiteX10" fmla="*/ 98492 w 4282295"/>
                <a:gd name="connsiteY10" fmla="*/ 3017874 h 5521778"/>
                <a:gd name="connsiteX11" fmla="*/ 6671 w 4282295"/>
                <a:gd name="connsiteY11" fmla="*/ 2873094 h 5521778"/>
                <a:gd name="connsiteX12" fmla="*/ 21435 w 4282295"/>
                <a:gd name="connsiteY12" fmla="*/ 2712883 h 5521778"/>
                <a:gd name="connsiteX13" fmla="*/ 110399 w 4282295"/>
                <a:gd name="connsiteY13" fmla="*/ 2661829 h 5521778"/>
                <a:gd name="connsiteX14" fmla="*/ 141641 w 4282295"/>
                <a:gd name="connsiteY14" fmla="*/ 2674688 h 5521778"/>
                <a:gd name="connsiteX15" fmla="*/ 321663 w 4282295"/>
                <a:gd name="connsiteY15" fmla="*/ 3121411 h 5521778"/>
                <a:gd name="connsiteX16" fmla="*/ 554740 w 4282295"/>
                <a:gd name="connsiteY16" fmla="*/ 3222090 h 5521778"/>
                <a:gd name="connsiteX17" fmla="*/ 756194 w 4282295"/>
                <a:gd name="connsiteY17" fmla="*/ 3043496 h 5521778"/>
                <a:gd name="connsiteX18" fmla="*/ 1066137 w 4282295"/>
                <a:gd name="connsiteY18" fmla="*/ 2456090 h 5521778"/>
                <a:gd name="connsiteX19" fmla="*/ 1072805 w 4282295"/>
                <a:gd name="connsiteY19" fmla="*/ 2199295 h 5521778"/>
                <a:gd name="connsiteX20" fmla="*/ 1040134 w 4282295"/>
                <a:gd name="connsiteY20" fmla="*/ 2189294 h 5521778"/>
                <a:gd name="connsiteX21" fmla="*/ 1038801 w 4282295"/>
                <a:gd name="connsiteY21" fmla="*/ 2130811 h 5521778"/>
                <a:gd name="connsiteX22" fmla="*/ 1206060 w 4282295"/>
                <a:gd name="connsiteY22" fmla="*/ 2264351 h 5521778"/>
                <a:gd name="connsiteX23" fmla="*/ 1500572 w 4282295"/>
                <a:gd name="connsiteY23" fmla="*/ 2431515 h 5521778"/>
                <a:gd name="connsiteX24" fmla="*/ 1670213 w 4282295"/>
                <a:gd name="connsiteY24" fmla="*/ 2396177 h 5521778"/>
                <a:gd name="connsiteX25" fmla="*/ 1820232 w 4282295"/>
                <a:gd name="connsiteY25" fmla="*/ 2296546 h 5521778"/>
                <a:gd name="connsiteX26" fmla="*/ 1901956 w 4282295"/>
                <a:gd name="connsiteY26" fmla="*/ 2233014 h 5521778"/>
                <a:gd name="connsiteX27" fmla="*/ 2425260 w 4282295"/>
                <a:gd name="connsiteY27" fmla="*/ 1744953 h 5521778"/>
                <a:gd name="connsiteX28" fmla="*/ 2620903 w 4282295"/>
                <a:gd name="connsiteY28" fmla="*/ 1523782 h 5521778"/>
                <a:gd name="connsiteX29" fmla="*/ 2795877 w 4282295"/>
                <a:gd name="connsiteY29" fmla="*/ 1307089 h 5521778"/>
                <a:gd name="connsiteX30" fmla="*/ 2963327 w 4282295"/>
                <a:gd name="connsiteY30" fmla="*/ 1012195 h 5521778"/>
                <a:gd name="connsiteX31" fmla="*/ 3094867 w 4282295"/>
                <a:gd name="connsiteY31" fmla="*/ 599667 h 5521778"/>
                <a:gd name="connsiteX32" fmla="*/ 3097534 w 4282295"/>
                <a:gd name="connsiteY32" fmla="*/ 586237 h 5521778"/>
                <a:gd name="connsiteX33" fmla="*/ 3103820 w 4282295"/>
                <a:gd name="connsiteY33" fmla="*/ 543469 h 5521778"/>
                <a:gd name="connsiteX34" fmla="*/ 3111250 w 4282295"/>
                <a:gd name="connsiteY34" fmla="*/ 537469 h 5521778"/>
                <a:gd name="connsiteX35" fmla="*/ 4269599 w 4282295"/>
                <a:gd name="connsiteY35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264037 w 4282295"/>
                <a:gd name="connsiteY9" fmla="*/ 3194182 h 5521778"/>
                <a:gd name="connsiteX10" fmla="*/ 98492 w 4282295"/>
                <a:gd name="connsiteY10" fmla="*/ 3017874 h 5521778"/>
                <a:gd name="connsiteX11" fmla="*/ 6671 w 4282295"/>
                <a:gd name="connsiteY11" fmla="*/ 2873094 h 5521778"/>
                <a:gd name="connsiteX12" fmla="*/ 21435 w 4282295"/>
                <a:gd name="connsiteY12" fmla="*/ 2712883 h 5521778"/>
                <a:gd name="connsiteX13" fmla="*/ 110399 w 4282295"/>
                <a:gd name="connsiteY13" fmla="*/ 2661829 h 5521778"/>
                <a:gd name="connsiteX14" fmla="*/ 141641 w 4282295"/>
                <a:gd name="connsiteY14" fmla="*/ 2674688 h 5521778"/>
                <a:gd name="connsiteX15" fmla="*/ 321663 w 4282295"/>
                <a:gd name="connsiteY15" fmla="*/ 3121411 h 5521778"/>
                <a:gd name="connsiteX16" fmla="*/ 554740 w 4282295"/>
                <a:gd name="connsiteY16" fmla="*/ 3222090 h 5521778"/>
                <a:gd name="connsiteX17" fmla="*/ 756194 w 4282295"/>
                <a:gd name="connsiteY17" fmla="*/ 3043496 h 5521778"/>
                <a:gd name="connsiteX18" fmla="*/ 1066137 w 4282295"/>
                <a:gd name="connsiteY18" fmla="*/ 2456090 h 5521778"/>
                <a:gd name="connsiteX19" fmla="*/ 1072805 w 4282295"/>
                <a:gd name="connsiteY19" fmla="*/ 2199295 h 5521778"/>
                <a:gd name="connsiteX20" fmla="*/ 1040134 w 4282295"/>
                <a:gd name="connsiteY20" fmla="*/ 2189294 h 5521778"/>
                <a:gd name="connsiteX21" fmla="*/ 1038801 w 4282295"/>
                <a:gd name="connsiteY21" fmla="*/ 2130811 h 5521778"/>
                <a:gd name="connsiteX22" fmla="*/ 1206060 w 4282295"/>
                <a:gd name="connsiteY22" fmla="*/ 2264351 h 5521778"/>
                <a:gd name="connsiteX23" fmla="*/ 1500572 w 4282295"/>
                <a:gd name="connsiteY23" fmla="*/ 2431515 h 5521778"/>
                <a:gd name="connsiteX24" fmla="*/ 1670213 w 4282295"/>
                <a:gd name="connsiteY24" fmla="*/ 2396177 h 5521778"/>
                <a:gd name="connsiteX25" fmla="*/ 1820232 w 4282295"/>
                <a:gd name="connsiteY25" fmla="*/ 2296546 h 5521778"/>
                <a:gd name="connsiteX26" fmla="*/ 2425260 w 4282295"/>
                <a:gd name="connsiteY26" fmla="*/ 1744953 h 5521778"/>
                <a:gd name="connsiteX27" fmla="*/ 2620903 w 4282295"/>
                <a:gd name="connsiteY27" fmla="*/ 1523782 h 5521778"/>
                <a:gd name="connsiteX28" fmla="*/ 2795877 w 4282295"/>
                <a:gd name="connsiteY28" fmla="*/ 1307089 h 5521778"/>
                <a:gd name="connsiteX29" fmla="*/ 2963327 w 4282295"/>
                <a:gd name="connsiteY29" fmla="*/ 1012195 h 5521778"/>
                <a:gd name="connsiteX30" fmla="*/ 3094867 w 4282295"/>
                <a:gd name="connsiteY30" fmla="*/ 599667 h 5521778"/>
                <a:gd name="connsiteX31" fmla="*/ 3097534 w 4282295"/>
                <a:gd name="connsiteY31" fmla="*/ 586237 h 5521778"/>
                <a:gd name="connsiteX32" fmla="*/ 3103820 w 4282295"/>
                <a:gd name="connsiteY32" fmla="*/ 543469 h 5521778"/>
                <a:gd name="connsiteX33" fmla="*/ 3111250 w 4282295"/>
                <a:gd name="connsiteY33" fmla="*/ 537469 h 5521778"/>
                <a:gd name="connsiteX34" fmla="*/ 4269599 w 4282295"/>
                <a:gd name="connsiteY34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264037 w 4282295"/>
                <a:gd name="connsiteY9" fmla="*/ 3194182 h 5521778"/>
                <a:gd name="connsiteX10" fmla="*/ 98492 w 4282295"/>
                <a:gd name="connsiteY10" fmla="*/ 3017874 h 5521778"/>
                <a:gd name="connsiteX11" fmla="*/ 6671 w 4282295"/>
                <a:gd name="connsiteY11" fmla="*/ 2873094 h 5521778"/>
                <a:gd name="connsiteX12" fmla="*/ 21435 w 4282295"/>
                <a:gd name="connsiteY12" fmla="*/ 2712883 h 5521778"/>
                <a:gd name="connsiteX13" fmla="*/ 110399 w 4282295"/>
                <a:gd name="connsiteY13" fmla="*/ 2661829 h 5521778"/>
                <a:gd name="connsiteX14" fmla="*/ 141641 w 4282295"/>
                <a:gd name="connsiteY14" fmla="*/ 2674688 h 5521778"/>
                <a:gd name="connsiteX15" fmla="*/ 321663 w 4282295"/>
                <a:gd name="connsiteY15" fmla="*/ 3121411 h 5521778"/>
                <a:gd name="connsiteX16" fmla="*/ 554740 w 4282295"/>
                <a:gd name="connsiteY16" fmla="*/ 3222090 h 5521778"/>
                <a:gd name="connsiteX17" fmla="*/ 756194 w 4282295"/>
                <a:gd name="connsiteY17" fmla="*/ 3043496 h 5521778"/>
                <a:gd name="connsiteX18" fmla="*/ 1066137 w 4282295"/>
                <a:gd name="connsiteY18" fmla="*/ 2456090 h 5521778"/>
                <a:gd name="connsiteX19" fmla="*/ 1072805 w 4282295"/>
                <a:gd name="connsiteY19" fmla="*/ 2199295 h 5521778"/>
                <a:gd name="connsiteX20" fmla="*/ 1040134 w 4282295"/>
                <a:gd name="connsiteY20" fmla="*/ 2189294 h 5521778"/>
                <a:gd name="connsiteX21" fmla="*/ 1038801 w 4282295"/>
                <a:gd name="connsiteY21" fmla="*/ 2130811 h 5521778"/>
                <a:gd name="connsiteX22" fmla="*/ 1206060 w 4282295"/>
                <a:gd name="connsiteY22" fmla="*/ 2264351 h 5521778"/>
                <a:gd name="connsiteX23" fmla="*/ 1500572 w 4282295"/>
                <a:gd name="connsiteY23" fmla="*/ 2431515 h 5521778"/>
                <a:gd name="connsiteX24" fmla="*/ 1670213 w 4282295"/>
                <a:gd name="connsiteY24" fmla="*/ 2396177 h 5521778"/>
                <a:gd name="connsiteX25" fmla="*/ 1834464 w 4282295"/>
                <a:gd name="connsiteY25" fmla="*/ 2303662 h 5521778"/>
                <a:gd name="connsiteX26" fmla="*/ 2425260 w 4282295"/>
                <a:gd name="connsiteY26" fmla="*/ 1744953 h 5521778"/>
                <a:gd name="connsiteX27" fmla="*/ 2620903 w 4282295"/>
                <a:gd name="connsiteY27" fmla="*/ 1523782 h 5521778"/>
                <a:gd name="connsiteX28" fmla="*/ 2795877 w 4282295"/>
                <a:gd name="connsiteY28" fmla="*/ 1307089 h 5521778"/>
                <a:gd name="connsiteX29" fmla="*/ 2963327 w 4282295"/>
                <a:gd name="connsiteY29" fmla="*/ 1012195 h 5521778"/>
                <a:gd name="connsiteX30" fmla="*/ 3094867 w 4282295"/>
                <a:gd name="connsiteY30" fmla="*/ 599667 h 5521778"/>
                <a:gd name="connsiteX31" fmla="*/ 3097534 w 4282295"/>
                <a:gd name="connsiteY31" fmla="*/ 586237 h 5521778"/>
                <a:gd name="connsiteX32" fmla="*/ 3103820 w 4282295"/>
                <a:gd name="connsiteY32" fmla="*/ 543469 h 5521778"/>
                <a:gd name="connsiteX33" fmla="*/ 3111250 w 4282295"/>
                <a:gd name="connsiteY33" fmla="*/ 537469 h 5521778"/>
                <a:gd name="connsiteX34" fmla="*/ 4269599 w 4282295"/>
                <a:gd name="connsiteY34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264037 w 4282295"/>
                <a:gd name="connsiteY9" fmla="*/ 3194182 h 5521778"/>
                <a:gd name="connsiteX10" fmla="*/ 98492 w 4282295"/>
                <a:gd name="connsiteY10" fmla="*/ 3017874 h 5521778"/>
                <a:gd name="connsiteX11" fmla="*/ 6671 w 4282295"/>
                <a:gd name="connsiteY11" fmla="*/ 2873094 h 5521778"/>
                <a:gd name="connsiteX12" fmla="*/ 21435 w 4282295"/>
                <a:gd name="connsiteY12" fmla="*/ 2712883 h 5521778"/>
                <a:gd name="connsiteX13" fmla="*/ 110399 w 4282295"/>
                <a:gd name="connsiteY13" fmla="*/ 2661829 h 5521778"/>
                <a:gd name="connsiteX14" fmla="*/ 141641 w 4282295"/>
                <a:gd name="connsiteY14" fmla="*/ 2674688 h 5521778"/>
                <a:gd name="connsiteX15" fmla="*/ 321663 w 4282295"/>
                <a:gd name="connsiteY15" fmla="*/ 3121411 h 5521778"/>
                <a:gd name="connsiteX16" fmla="*/ 554740 w 4282295"/>
                <a:gd name="connsiteY16" fmla="*/ 3222090 h 5521778"/>
                <a:gd name="connsiteX17" fmla="*/ 756194 w 4282295"/>
                <a:gd name="connsiteY17" fmla="*/ 3043496 h 5521778"/>
                <a:gd name="connsiteX18" fmla="*/ 1066137 w 4282295"/>
                <a:gd name="connsiteY18" fmla="*/ 2456090 h 5521778"/>
                <a:gd name="connsiteX19" fmla="*/ 1072805 w 4282295"/>
                <a:gd name="connsiteY19" fmla="*/ 2199295 h 5521778"/>
                <a:gd name="connsiteX20" fmla="*/ 1040134 w 4282295"/>
                <a:gd name="connsiteY20" fmla="*/ 2189294 h 5521778"/>
                <a:gd name="connsiteX21" fmla="*/ 1038801 w 4282295"/>
                <a:gd name="connsiteY21" fmla="*/ 2130811 h 5521778"/>
                <a:gd name="connsiteX22" fmla="*/ 1206060 w 4282295"/>
                <a:gd name="connsiteY22" fmla="*/ 2264351 h 5521778"/>
                <a:gd name="connsiteX23" fmla="*/ 1500572 w 4282295"/>
                <a:gd name="connsiteY23" fmla="*/ 2431515 h 5521778"/>
                <a:gd name="connsiteX24" fmla="*/ 1670213 w 4282295"/>
                <a:gd name="connsiteY24" fmla="*/ 2396177 h 5521778"/>
                <a:gd name="connsiteX25" fmla="*/ 1834464 w 4282295"/>
                <a:gd name="connsiteY25" fmla="*/ 2303662 h 5521778"/>
                <a:gd name="connsiteX26" fmla="*/ 2425260 w 4282295"/>
                <a:gd name="connsiteY26" fmla="*/ 1744953 h 5521778"/>
                <a:gd name="connsiteX27" fmla="*/ 2620903 w 4282295"/>
                <a:gd name="connsiteY27" fmla="*/ 1523782 h 5521778"/>
                <a:gd name="connsiteX28" fmla="*/ 2795877 w 4282295"/>
                <a:gd name="connsiteY28" fmla="*/ 1307089 h 5521778"/>
                <a:gd name="connsiteX29" fmla="*/ 2963327 w 4282295"/>
                <a:gd name="connsiteY29" fmla="*/ 1012195 h 5521778"/>
                <a:gd name="connsiteX30" fmla="*/ 3094867 w 4282295"/>
                <a:gd name="connsiteY30" fmla="*/ 599667 h 5521778"/>
                <a:gd name="connsiteX31" fmla="*/ 3097534 w 4282295"/>
                <a:gd name="connsiteY31" fmla="*/ 586237 h 5521778"/>
                <a:gd name="connsiteX32" fmla="*/ 3103820 w 4282295"/>
                <a:gd name="connsiteY32" fmla="*/ 543469 h 5521778"/>
                <a:gd name="connsiteX33" fmla="*/ 3111250 w 4282295"/>
                <a:gd name="connsiteY33" fmla="*/ 537469 h 5521778"/>
                <a:gd name="connsiteX34" fmla="*/ 4269599 w 4282295"/>
                <a:gd name="connsiteY34" fmla="*/ 0 h 552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82295" h="5521778">
                  <a:moveTo>
                    <a:pt x="4282295" y="5511302"/>
                  </a:moveTo>
                  <a:cubicBezTo>
                    <a:pt x="4030242" y="5516540"/>
                    <a:pt x="4022586" y="5494584"/>
                    <a:pt x="3778190" y="5521778"/>
                  </a:cubicBezTo>
                  <a:cubicBezTo>
                    <a:pt x="3655714" y="5183212"/>
                    <a:pt x="3406398" y="3053402"/>
                    <a:pt x="3355852" y="2713550"/>
                  </a:cubicBezTo>
                  <a:cubicBezTo>
                    <a:pt x="3083317" y="2954231"/>
                    <a:pt x="2613251" y="3412098"/>
                    <a:pt x="2420497" y="3592898"/>
                  </a:cubicBezTo>
                  <a:cubicBezTo>
                    <a:pt x="2227743" y="3773699"/>
                    <a:pt x="2281813" y="3740536"/>
                    <a:pt x="2199327" y="3798353"/>
                  </a:cubicBezTo>
                  <a:cubicBezTo>
                    <a:pt x="2074835" y="3885602"/>
                    <a:pt x="1923102" y="3918748"/>
                    <a:pt x="1775369" y="3941894"/>
                  </a:cubicBezTo>
                  <a:cubicBezTo>
                    <a:pt x="1653639" y="3961039"/>
                    <a:pt x="1531434" y="3957134"/>
                    <a:pt x="1410466" y="3933036"/>
                  </a:cubicBezTo>
                  <a:cubicBezTo>
                    <a:pt x="1311882" y="3913319"/>
                    <a:pt x="1216156" y="3880363"/>
                    <a:pt x="1125478" y="3837024"/>
                  </a:cubicBezTo>
                  <a:cubicBezTo>
                    <a:pt x="967077" y="3761395"/>
                    <a:pt x="833569" y="3656985"/>
                    <a:pt x="689995" y="3549845"/>
                  </a:cubicBezTo>
                  <a:cubicBezTo>
                    <a:pt x="546422" y="3442705"/>
                    <a:pt x="362621" y="3282844"/>
                    <a:pt x="264037" y="3194182"/>
                  </a:cubicBezTo>
                  <a:cubicBezTo>
                    <a:pt x="165453" y="3105520"/>
                    <a:pt x="133640" y="3063785"/>
                    <a:pt x="98492" y="3017874"/>
                  </a:cubicBezTo>
                  <a:cubicBezTo>
                    <a:pt x="67060" y="2976917"/>
                    <a:pt x="19340" y="2924053"/>
                    <a:pt x="6671" y="2873094"/>
                  </a:cubicBezTo>
                  <a:cubicBezTo>
                    <a:pt x="-6949" y="2818135"/>
                    <a:pt x="1433" y="2729171"/>
                    <a:pt x="21435" y="2712883"/>
                  </a:cubicBezTo>
                  <a:cubicBezTo>
                    <a:pt x="47915" y="2691262"/>
                    <a:pt x="80585" y="2678498"/>
                    <a:pt x="110399" y="2661829"/>
                  </a:cubicBezTo>
                  <a:cubicBezTo>
                    <a:pt x="131640" y="2650019"/>
                    <a:pt x="135164" y="2651257"/>
                    <a:pt x="141641" y="2674688"/>
                  </a:cubicBezTo>
                  <a:cubicBezTo>
                    <a:pt x="183646" y="2825469"/>
                    <a:pt x="233462" y="2990442"/>
                    <a:pt x="321663" y="3121411"/>
                  </a:cubicBezTo>
                  <a:cubicBezTo>
                    <a:pt x="375765" y="3201706"/>
                    <a:pt x="455585" y="3265810"/>
                    <a:pt x="554740" y="3222090"/>
                  </a:cubicBezTo>
                  <a:cubicBezTo>
                    <a:pt x="637608" y="3185609"/>
                    <a:pt x="701901" y="3113600"/>
                    <a:pt x="756194" y="3043496"/>
                  </a:cubicBezTo>
                  <a:cubicBezTo>
                    <a:pt x="890306" y="2870141"/>
                    <a:pt x="1004511" y="2667354"/>
                    <a:pt x="1066137" y="2456090"/>
                  </a:cubicBezTo>
                  <a:cubicBezTo>
                    <a:pt x="1092141" y="2366745"/>
                    <a:pt x="1100237" y="2289402"/>
                    <a:pt x="1072805" y="2199295"/>
                  </a:cubicBezTo>
                  <a:cubicBezTo>
                    <a:pt x="1068471" y="2154829"/>
                    <a:pt x="1045801" y="2200708"/>
                    <a:pt x="1040134" y="2189294"/>
                  </a:cubicBezTo>
                  <a:cubicBezTo>
                    <a:pt x="1042801" y="2169673"/>
                    <a:pt x="1042039" y="2153480"/>
                    <a:pt x="1038801" y="2130811"/>
                  </a:cubicBezTo>
                  <a:cubicBezTo>
                    <a:pt x="1066455" y="2143321"/>
                    <a:pt x="1129098" y="2214234"/>
                    <a:pt x="1206060" y="2264351"/>
                  </a:cubicBezTo>
                  <a:cubicBezTo>
                    <a:pt x="1283022" y="2314468"/>
                    <a:pt x="1386368" y="2429229"/>
                    <a:pt x="1500572" y="2431515"/>
                  </a:cubicBezTo>
                  <a:cubicBezTo>
                    <a:pt x="1560580" y="2432753"/>
                    <a:pt x="1615158" y="2418656"/>
                    <a:pt x="1670213" y="2396177"/>
                  </a:cubicBezTo>
                  <a:cubicBezTo>
                    <a:pt x="1724029" y="2374174"/>
                    <a:pt x="1787696" y="2338237"/>
                    <a:pt x="1834464" y="2303662"/>
                  </a:cubicBezTo>
                  <a:cubicBezTo>
                    <a:pt x="2077718" y="2152429"/>
                    <a:pt x="2294187" y="1874933"/>
                    <a:pt x="2425260" y="1744953"/>
                  </a:cubicBezTo>
                  <a:cubicBezTo>
                    <a:pt x="2556333" y="1614973"/>
                    <a:pt x="2557752" y="1599316"/>
                    <a:pt x="2620903" y="1523782"/>
                  </a:cubicBezTo>
                  <a:cubicBezTo>
                    <a:pt x="2680339" y="1452726"/>
                    <a:pt x="2735679" y="1377288"/>
                    <a:pt x="2795877" y="1307089"/>
                  </a:cubicBezTo>
                  <a:cubicBezTo>
                    <a:pt x="2860457" y="1214125"/>
                    <a:pt x="2916559" y="1115255"/>
                    <a:pt x="2963327" y="1012195"/>
                  </a:cubicBezTo>
                  <a:cubicBezTo>
                    <a:pt x="3023430" y="879607"/>
                    <a:pt x="3064578" y="741875"/>
                    <a:pt x="3094867" y="599667"/>
                  </a:cubicBezTo>
                  <a:cubicBezTo>
                    <a:pt x="3097344" y="595476"/>
                    <a:pt x="3094295" y="590237"/>
                    <a:pt x="3097534" y="586237"/>
                  </a:cubicBezTo>
                  <a:cubicBezTo>
                    <a:pt x="3096867" y="571568"/>
                    <a:pt x="3104964" y="558233"/>
                    <a:pt x="3103820" y="543469"/>
                  </a:cubicBezTo>
                  <a:cubicBezTo>
                    <a:pt x="3103440" y="538421"/>
                    <a:pt x="2916954" y="628047"/>
                    <a:pt x="3111250" y="537469"/>
                  </a:cubicBezTo>
                  <a:cubicBezTo>
                    <a:pt x="3305547" y="446891"/>
                    <a:pt x="4145552" y="1223"/>
                    <a:pt x="4269599" y="0"/>
                  </a:cubicBezTo>
                </a:path>
              </a:pathLst>
            </a:custGeom>
            <a:solidFill>
              <a:srgbClr val="1B43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3">
              <a:extLst>
                <a:ext uri="{FF2B5EF4-FFF2-40B4-BE49-F238E27FC236}">
                  <a16:creationId xmlns:a16="http://schemas.microsoft.com/office/drawing/2014/main" id="{3C5EBCEA-4F46-43A5-9DD2-0E5A257D91E5}"/>
                </a:ext>
              </a:extLst>
            </p:cNvPr>
            <p:cNvSpPr/>
            <p:nvPr/>
          </p:nvSpPr>
          <p:spPr>
            <a:xfrm>
              <a:off x="665416" y="1672213"/>
              <a:ext cx="1268253" cy="2361525"/>
            </a:xfrm>
            <a:custGeom>
              <a:avLst/>
              <a:gdLst>
                <a:gd name="connsiteX0" fmla="*/ 1263396 w 1268253"/>
                <a:gd name="connsiteY0" fmla="*/ 1708526 h 2361525"/>
                <a:gd name="connsiteX1" fmla="*/ 1268063 w 1268253"/>
                <a:gd name="connsiteY1" fmla="*/ 1823683 h 2361525"/>
                <a:gd name="connsiteX2" fmla="*/ 1259491 w 1268253"/>
                <a:gd name="connsiteY2" fmla="*/ 1860164 h 2361525"/>
                <a:gd name="connsiteX3" fmla="*/ 1019747 w 1268253"/>
                <a:gd name="connsiteY3" fmla="*/ 2196206 h 2361525"/>
                <a:gd name="connsiteX4" fmla="*/ 896112 w 1268253"/>
                <a:gd name="connsiteY4" fmla="*/ 2290408 h 2361525"/>
                <a:gd name="connsiteX5" fmla="*/ 830389 w 1268253"/>
                <a:gd name="connsiteY5" fmla="*/ 2332318 h 2361525"/>
                <a:gd name="connsiteX6" fmla="*/ 777335 w 1268253"/>
                <a:gd name="connsiteY6" fmla="*/ 2358988 h 2361525"/>
                <a:gd name="connsiteX7" fmla="*/ 727520 w 1268253"/>
                <a:gd name="connsiteY7" fmla="*/ 2361274 h 2361525"/>
                <a:gd name="connsiteX8" fmla="*/ 624268 w 1268253"/>
                <a:gd name="connsiteY8" fmla="*/ 2358702 h 2361525"/>
                <a:gd name="connsiteX9" fmla="*/ 548259 w 1268253"/>
                <a:gd name="connsiteY9" fmla="*/ 2351749 h 2361525"/>
                <a:gd name="connsiteX10" fmla="*/ 480346 w 1268253"/>
                <a:gd name="connsiteY10" fmla="*/ 2281264 h 2361525"/>
                <a:gd name="connsiteX11" fmla="*/ 419290 w 1268253"/>
                <a:gd name="connsiteY11" fmla="*/ 2215065 h 2361525"/>
                <a:gd name="connsiteX12" fmla="*/ 157829 w 1268253"/>
                <a:gd name="connsiteY12" fmla="*/ 1889882 h 2361525"/>
                <a:gd name="connsiteX13" fmla="*/ 3429 w 1268253"/>
                <a:gd name="connsiteY13" fmla="*/ 1166077 h 2361525"/>
                <a:gd name="connsiteX14" fmla="*/ 1333 w 1268253"/>
                <a:gd name="connsiteY14" fmla="*/ 1041776 h 2361525"/>
                <a:gd name="connsiteX15" fmla="*/ 0 w 1268253"/>
                <a:gd name="connsiteY15" fmla="*/ 1023964 h 2361525"/>
                <a:gd name="connsiteX16" fmla="*/ 35814 w 1268253"/>
                <a:gd name="connsiteY16" fmla="*/ 963290 h 2361525"/>
                <a:gd name="connsiteX17" fmla="*/ 153162 w 1268253"/>
                <a:gd name="connsiteY17" fmla="*/ 772028 h 2361525"/>
                <a:gd name="connsiteX18" fmla="*/ 157639 w 1268253"/>
                <a:gd name="connsiteY18" fmla="*/ 754883 h 2361525"/>
                <a:gd name="connsiteX19" fmla="*/ 142208 w 1268253"/>
                <a:gd name="connsiteY19" fmla="*/ 581242 h 2361525"/>
                <a:gd name="connsiteX20" fmla="*/ 134207 w 1268253"/>
                <a:gd name="connsiteY20" fmla="*/ 492374 h 2361525"/>
                <a:gd name="connsiteX21" fmla="*/ 127635 w 1268253"/>
                <a:gd name="connsiteY21" fmla="*/ 419222 h 2361525"/>
                <a:gd name="connsiteX22" fmla="*/ 147066 w 1268253"/>
                <a:gd name="connsiteY22" fmla="*/ 399696 h 2361525"/>
                <a:gd name="connsiteX23" fmla="*/ 240125 w 1268253"/>
                <a:gd name="connsiteY23" fmla="*/ 334354 h 2361525"/>
                <a:gd name="connsiteX24" fmla="*/ 242697 w 1268253"/>
                <a:gd name="connsiteY24" fmla="*/ 225388 h 2361525"/>
                <a:gd name="connsiteX25" fmla="*/ 230219 w 1268253"/>
                <a:gd name="connsiteY25" fmla="*/ 138044 h 2361525"/>
                <a:gd name="connsiteX26" fmla="*/ 227552 w 1268253"/>
                <a:gd name="connsiteY26" fmla="*/ 64892 h 2361525"/>
                <a:gd name="connsiteX27" fmla="*/ 327755 w 1268253"/>
                <a:gd name="connsiteY27" fmla="*/ 7837 h 2361525"/>
                <a:gd name="connsiteX28" fmla="*/ 388715 w 1268253"/>
                <a:gd name="connsiteY28" fmla="*/ 122 h 2361525"/>
                <a:gd name="connsiteX29" fmla="*/ 404050 w 1268253"/>
                <a:gd name="connsiteY29" fmla="*/ 2789 h 2361525"/>
                <a:gd name="connsiteX30" fmla="*/ 551117 w 1268253"/>
                <a:gd name="connsiteY30" fmla="*/ 66321 h 2361525"/>
                <a:gd name="connsiteX31" fmla="*/ 689134 w 1268253"/>
                <a:gd name="connsiteY31" fmla="*/ 195099 h 2361525"/>
                <a:gd name="connsiteX32" fmla="*/ 711613 w 1268253"/>
                <a:gd name="connsiteY32" fmla="*/ 255392 h 2361525"/>
                <a:gd name="connsiteX33" fmla="*/ 711422 w 1268253"/>
                <a:gd name="connsiteY33" fmla="*/ 285681 h 2361525"/>
                <a:gd name="connsiteX34" fmla="*/ 693039 w 1268253"/>
                <a:gd name="connsiteY34" fmla="*/ 337497 h 2361525"/>
                <a:gd name="connsiteX35" fmla="*/ 725424 w 1268253"/>
                <a:gd name="connsiteY35" fmla="*/ 346927 h 2361525"/>
                <a:gd name="connsiteX36" fmla="*/ 729139 w 1268253"/>
                <a:gd name="connsiteY36" fmla="*/ 340450 h 2361525"/>
                <a:gd name="connsiteX37" fmla="*/ 775049 w 1268253"/>
                <a:gd name="connsiteY37" fmla="*/ 273680 h 2361525"/>
                <a:gd name="connsiteX38" fmla="*/ 826960 w 1268253"/>
                <a:gd name="connsiteY38" fmla="*/ 236913 h 2361525"/>
                <a:gd name="connsiteX39" fmla="*/ 848106 w 1268253"/>
                <a:gd name="connsiteY39" fmla="*/ 236913 h 2361525"/>
                <a:gd name="connsiteX40" fmla="*/ 919639 w 1268253"/>
                <a:gd name="connsiteY40" fmla="*/ 255106 h 2361525"/>
                <a:gd name="connsiteX41" fmla="*/ 940403 w 1268253"/>
                <a:gd name="connsiteY41" fmla="*/ 272918 h 2361525"/>
                <a:gd name="connsiteX42" fmla="*/ 1035463 w 1268253"/>
                <a:gd name="connsiteY42" fmla="*/ 455798 h 2361525"/>
                <a:gd name="connsiteX43" fmla="*/ 1176814 w 1268253"/>
                <a:gd name="connsiteY43" fmla="*/ 778124 h 2361525"/>
                <a:gd name="connsiteX44" fmla="*/ 1240060 w 1268253"/>
                <a:gd name="connsiteY44" fmla="*/ 930048 h 2361525"/>
                <a:gd name="connsiteX45" fmla="*/ 1243870 w 1268253"/>
                <a:gd name="connsiteY45" fmla="*/ 1074923 h 2361525"/>
                <a:gd name="connsiteX46" fmla="*/ 1252823 w 1268253"/>
                <a:gd name="connsiteY46" fmla="*/ 1489070 h 2361525"/>
                <a:gd name="connsiteX47" fmla="*/ 1263396 w 1268253"/>
                <a:gd name="connsiteY47" fmla="*/ 1708526 h 236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268253" h="2361525">
                  <a:moveTo>
                    <a:pt x="1263396" y="1708526"/>
                  </a:moveTo>
                  <a:cubicBezTo>
                    <a:pt x="1265396" y="1746912"/>
                    <a:pt x="1267111" y="1785393"/>
                    <a:pt x="1268063" y="1823683"/>
                  </a:cubicBezTo>
                  <a:cubicBezTo>
                    <a:pt x="1268921" y="1838352"/>
                    <a:pt x="1267016" y="1845972"/>
                    <a:pt x="1259491" y="1860164"/>
                  </a:cubicBezTo>
                  <a:cubicBezTo>
                    <a:pt x="1193578" y="1980084"/>
                    <a:pt x="1121378" y="2102670"/>
                    <a:pt x="1019747" y="2196206"/>
                  </a:cubicBezTo>
                  <a:cubicBezTo>
                    <a:pt x="981551" y="2231353"/>
                    <a:pt x="939355" y="2261833"/>
                    <a:pt x="896112" y="2290408"/>
                  </a:cubicBezTo>
                  <a:cubicBezTo>
                    <a:pt x="874490" y="2304696"/>
                    <a:pt x="852773" y="2319269"/>
                    <a:pt x="830389" y="2332318"/>
                  </a:cubicBezTo>
                  <a:cubicBezTo>
                    <a:pt x="814864" y="2341367"/>
                    <a:pt x="794957" y="2355178"/>
                    <a:pt x="777335" y="2358988"/>
                  </a:cubicBezTo>
                  <a:cubicBezTo>
                    <a:pt x="760952" y="2362512"/>
                    <a:pt x="744188" y="2361369"/>
                    <a:pt x="727520" y="2361274"/>
                  </a:cubicBezTo>
                  <a:cubicBezTo>
                    <a:pt x="693134" y="2360988"/>
                    <a:pt x="658654" y="2360131"/>
                    <a:pt x="624268" y="2358702"/>
                  </a:cubicBezTo>
                  <a:cubicBezTo>
                    <a:pt x="602361" y="2357750"/>
                    <a:pt x="567023" y="2363941"/>
                    <a:pt x="548259" y="2351749"/>
                  </a:cubicBezTo>
                  <a:cubicBezTo>
                    <a:pt x="522351" y="2334795"/>
                    <a:pt x="501586" y="2303743"/>
                    <a:pt x="480346" y="2281264"/>
                  </a:cubicBezTo>
                  <a:cubicBezTo>
                    <a:pt x="459772" y="2259452"/>
                    <a:pt x="439388" y="2237354"/>
                    <a:pt x="419290" y="2215065"/>
                  </a:cubicBezTo>
                  <a:cubicBezTo>
                    <a:pt x="326708" y="2112386"/>
                    <a:pt x="233077" y="2006277"/>
                    <a:pt x="157829" y="1889882"/>
                  </a:cubicBezTo>
                  <a:cubicBezTo>
                    <a:pt x="18955" y="1675093"/>
                    <a:pt x="7620" y="1414680"/>
                    <a:pt x="3429" y="1166077"/>
                  </a:cubicBezTo>
                  <a:cubicBezTo>
                    <a:pt x="2762" y="1124548"/>
                    <a:pt x="2858" y="1083114"/>
                    <a:pt x="1333" y="1041776"/>
                  </a:cubicBezTo>
                  <a:cubicBezTo>
                    <a:pt x="1143" y="1035870"/>
                    <a:pt x="2762" y="1029774"/>
                    <a:pt x="0" y="1023964"/>
                  </a:cubicBezTo>
                  <a:cubicBezTo>
                    <a:pt x="7239" y="1001009"/>
                    <a:pt x="23717" y="983483"/>
                    <a:pt x="35814" y="963290"/>
                  </a:cubicBezTo>
                  <a:cubicBezTo>
                    <a:pt x="74200" y="899091"/>
                    <a:pt x="113919" y="835655"/>
                    <a:pt x="153162" y="772028"/>
                  </a:cubicBezTo>
                  <a:cubicBezTo>
                    <a:pt x="156496" y="766599"/>
                    <a:pt x="158115" y="761265"/>
                    <a:pt x="157639" y="754883"/>
                  </a:cubicBezTo>
                  <a:cubicBezTo>
                    <a:pt x="152590" y="696971"/>
                    <a:pt x="147447" y="639154"/>
                    <a:pt x="142208" y="581242"/>
                  </a:cubicBezTo>
                  <a:cubicBezTo>
                    <a:pt x="139541" y="551619"/>
                    <a:pt x="136874" y="521997"/>
                    <a:pt x="134207" y="492374"/>
                  </a:cubicBezTo>
                  <a:cubicBezTo>
                    <a:pt x="132207" y="469990"/>
                    <a:pt x="124682" y="441320"/>
                    <a:pt x="127635" y="419222"/>
                  </a:cubicBezTo>
                  <a:cubicBezTo>
                    <a:pt x="129064" y="407792"/>
                    <a:pt x="139922" y="404934"/>
                    <a:pt x="147066" y="399696"/>
                  </a:cubicBezTo>
                  <a:cubicBezTo>
                    <a:pt x="177641" y="377312"/>
                    <a:pt x="209074" y="356071"/>
                    <a:pt x="240125" y="334354"/>
                  </a:cubicBezTo>
                  <a:cubicBezTo>
                    <a:pt x="269653" y="313685"/>
                    <a:pt x="247174" y="256821"/>
                    <a:pt x="242697" y="225388"/>
                  </a:cubicBezTo>
                  <a:cubicBezTo>
                    <a:pt x="238506" y="196242"/>
                    <a:pt x="234410" y="167190"/>
                    <a:pt x="230219" y="138044"/>
                  </a:cubicBezTo>
                  <a:cubicBezTo>
                    <a:pt x="227838" y="121280"/>
                    <a:pt x="212217" y="76703"/>
                    <a:pt x="227552" y="64892"/>
                  </a:cubicBezTo>
                  <a:cubicBezTo>
                    <a:pt x="258413" y="41270"/>
                    <a:pt x="290322" y="19839"/>
                    <a:pt x="327755" y="7837"/>
                  </a:cubicBezTo>
                  <a:cubicBezTo>
                    <a:pt x="347663" y="1455"/>
                    <a:pt x="367951" y="-545"/>
                    <a:pt x="388715" y="122"/>
                  </a:cubicBezTo>
                  <a:cubicBezTo>
                    <a:pt x="393383" y="3551"/>
                    <a:pt x="399288" y="-164"/>
                    <a:pt x="404050" y="2789"/>
                  </a:cubicBezTo>
                  <a:cubicBezTo>
                    <a:pt x="457581" y="13552"/>
                    <a:pt x="506825" y="34698"/>
                    <a:pt x="551117" y="66321"/>
                  </a:cubicBezTo>
                  <a:cubicBezTo>
                    <a:pt x="602647" y="103182"/>
                    <a:pt x="653510" y="140997"/>
                    <a:pt x="689134" y="195099"/>
                  </a:cubicBezTo>
                  <a:cubicBezTo>
                    <a:pt x="701230" y="213482"/>
                    <a:pt x="706755" y="234342"/>
                    <a:pt x="711613" y="255392"/>
                  </a:cubicBezTo>
                  <a:cubicBezTo>
                    <a:pt x="713422" y="265488"/>
                    <a:pt x="713899" y="275585"/>
                    <a:pt x="711422" y="285681"/>
                  </a:cubicBezTo>
                  <a:cubicBezTo>
                    <a:pt x="705326" y="302922"/>
                    <a:pt x="699230" y="320162"/>
                    <a:pt x="693039" y="337497"/>
                  </a:cubicBezTo>
                  <a:cubicBezTo>
                    <a:pt x="701040" y="341212"/>
                    <a:pt x="713804" y="351023"/>
                    <a:pt x="725424" y="346927"/>
                  </a:cubicBezTo>
                  <a:cubicBezTo>
                    <a:pt x="725710" y="344165"/>
                    <a:pt x="727615" y="342450"/>
                    <a:pt x="729139" y="340450"/>
                  </a:cubicBezTo>
                  <a:cubicBezTo>
                    <a:pt x="747713" y="320448"/>
                    <a:pt x="761429" y="297016"/>
                    <a:pt x="775049" y="273680"/>
                  </a:cubicBezTo>
                  <a:cubicBezTo>
                    <a:pt x="787051" y="253106"/>
                    <a:pt x="803434" y="240438"/>
                    <a:pt x="826960" y="236913"/>
                  </a:cubicBezTo>
                  <a:cubicBezTo>
                    <a:pt x="834009" y="234913"/>
                    <a:pt x="841058" y="234913"/>
                    <a:pt x="848106" y="236913"/>
                  </a:cubicBezTo>
                  <a:cubicBezTo>
                    <a:pt x="872204" y="242057"/>
                    <a:pt x="896207" y="247105"/>
                    <a:pt x="919639" y="255106"/>
                  </a:cubicBezTo>
                  <a:cubicBezTo>
                    <a:pt x="929545" y="258535"/>
                    <a:pt x="935831" y="264060"/>
                    <a:pt x="940403" y="272918"/>
                  </a:cubicBezTo>
                  <a:cubicBezTo>
                    <a:pt x="971836" y="333973"/>
                    <a:pt x="1001935" y="395886"/>
                    <a:pt x="1035463" y="455798"/>
                  </a:cubicBezTo>
                  <a:cubicBezTo>
                    <a:pt x="1093089" y="558763"/>
                    <a:pt x="1131570" y="669825"/>
                    <a:pt x="1176814" y="778124"/>
                  </a:cubicBezTo>
                  <a:cubicBezTo>
                    <a:pt x="1197959" y="828702"/>
                    <a:pt x="1219010" y="879375"/>
                    <a:pt x="1240060" y="930048"/>
                  </a:cubicBezTo>
                  <a:cubicBezTo>
                    <a:pt x="1250347" y="974815"/>
                    <a:pt x="1242727" y="1029108"/>
                    <a:pt x="1243870" y="1074923"/>
                  </a:cubicBezTo>
                  <a:cubicBezTo>
                    <a:pt x="1247299" y="1212940"/>
                    <a:pt x="1248918" y="1351053"/>
                    <a:pt x="1252823" y="1489070"/>
                  </a:cubicBezTo>
                  <a:cubicBezTo>
                    <a:pt x="1254824" y="1562317"/>
                    <a:pt x="1259586" y="1635469"/>
                    <a:pt x="1263396" y="1708526"/>
                  </a:cubicBezTo>
                  <a:close/>
                </a:path>
              </a:pathLst>
            </a:custGeom>
            <a:solidFill>
              <a:srgbClr val="FCC7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3C5EBCEA-4F46-43A5-9DD2-0E5A257D91E5}"/>
                </a:ext>
              </a:extLst>
            </p:cNvPr>
            <p:cNvSpPr/>
            <p:nvPr/>
          </p:nvSpPr>
          <p:spPr>
            <a:xfrm>
              <a:off x="96479" y="2053239"/>
              <a:ext cx="920790" cy="671398"/>
            </a:xfrm>
            <a:custGeom>
              <a:avLst/>
              <a:gdLst>
                <a:gd name="connsiteX0" fmla="*/ 335003 w 920790"/>
                <a:gd name="connsiteY0" fmla="*/ 434816 h 671398"/>
                <a:gd name="connsiteX1" fmla="*/ 794774 w 920790"/>
                <a:gd name="connsiteY1" fmla="*/ 86011 h 671398"/>
                <a:gd name="connsiteX2" fmla="*/ 885738 w 920790"/>
                <a:gd name="connsiteY2" fmla="*/ 18383 h 671398"/>
                <a:gd name="connsiteX3" fmla="*/ 920790 w 920790"/>
                <a:gd name="connsiteY3" fmla="*/ 0 h 671398"/>
                <a:gd name="connsiteX4" fmla="*/ 904026 w 920790"/>
                <a:gd name="connsiteY4" fmla="*/ 17621 h 671398"/>
                <a:gd name="connsiteX5" fmla="*/ 726766 w 920790"/>
                <a:gd name="connsiteY5" fmla="*/ 178498 h 671398"/>
                <a:gd name="connsiteX6" fmla="*/ 170030 w 920790"/>
                <a:gd name="connsiteY6" fmla="*/ 665798 h 671398"/>
                <a:gd name="connsiteX7" fmla="*/ 147360 w 920790"/>
                <a:gd name="connsiteY7" fmla="*/ 664559 h 671398"/>
                <a:gd name="connsiteX8" fmla="*/ 8867 w 920790"/>
                <a:gd name="connsiteY8" fmla="*/ 509778 h 671398"/>
                <a:gd name="connsiteX9" fmla="*/ 1247 w 920790"/>
                <a:gd name="connsiteY9" fmla="*/ 495300 h 671398"/>
                <a:gd name="connsiteX10" fmla="*/ 18296 w 920790"/>
                <a:gd name="connsiteY10" fmla="*/ 499777 h 671398"/>
                <a:gd name="connsiteX11" fmla="*/ 135835 w 920790"/>
                <a:gd name="connsiteY11" fmla="*/ 569405 h 671398"/>
                <a:gd name="connsiteX12" fmla="*/ 169458 w 920790"/>
                <a:gd name="connsiteY12" fmla="*/ 566928 h 671398"/>
                <a:gd name="connsiteX13" fmla="*/ 335003 w 920790"/>
                <a:gd name="connsiteY13" fmla="*/ 434816 h 67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0790" h="671398">
                  <a:moveTo>
                    <a:pt x="335003" y="434816"/>
                  </a:moveTo>
                  <a:cubicBezTo>
                    <a:pt x="486450" y="316230"/>
                    <a:pt x="640755" y="200977"/>
                    <a:pt x="794774" y="86011"/>
                  </a:cubicBezTo>
                  <a:cubicBezTo>
                    <a:pt x="825064" y="63437"/>
                    <a:pt x="855353" y="40862"/>
                    <a:pt x="885738" y="18383"/>
                  </a:cubicBezTo>
                  <a:cubicBezTo>
                    <a:pt x="896120" y="10668"/>
                    <a:pt x="906503" y="2667"/>
                    <a:pt x="920790" y="0"/>
                  </a:cubicBezTo>
                  <a:cubicBezTo>
                    <a:pt x="915170" y="5905"/>
                    <a:pt x="909836" y="12001"/>
                    <a:pt x="904026" y="17621"/>
                  </a:cubicBezTo>
                  <a:cubicBezTo>
                    <a:pt x="846590" y="73057"/>
                    <a:pt x="786488" y="125540"/>
                    <a:pt x="726766" y="178498"/>
                  </a:cubicBezTo>
                  <a:cubicBezTo>
                    <a:pt x="542267" y="342138"/>
                    <a:pt x="357672" y="505873"/>
                    <a:pt x="170030" y="665798"/>
                  </a:cubicBezTo>
                  <a:cubicBezTo>
                    <a:pt x="161267" y="673322"/>
                    <a:pt x="155456" y="673608"/>
                    <a:pt x="147360" y="664559"/>
                  </a:cubicBezTo>
                  <a:cubicBezTo>
                    <a:pt x="101354" y="612743"/>
                    <a:pt x="54396" y="561880"/>
                    <a:pt x="8867" y="509778"/>
                  </a:cubicBezTo>
                  <a:cubicBezTo>
                    <a:pt x="5152" y="505492"/>
                    <a:pt x="-3135" y="500539"/>
                    <a:pt x="1247" y="495300"/>
                  </a:cubicBezTo>
                  <a:cubicBezTo>
                    <a:pt x="6390" y="489109"/>
                    <a:pt x="13153" y="496634"/>
                    <a:pt x="18296" y="499777"/>
                  </a:cubicBezTo>
                  <a:cubicBezTo>
                    <a:pt x="57444" y="523113"/>
                    <a:pt x="97163" y="545306"/>
                    <a:pt x="135835" y="569405"/>
                  </a:cubicBezTo>
                  <a:cubicBezTo>
                    <a:pt x="148979" y="577596"/>
                    <a:pt x="158028" y="576263"/>
                    <a:pt x="169458" y="566928"/>
                  </a:cubicBezTo>
                  <a:cubicBezTo>
                    <a:pt x="224132" y="522256"/>
                    <a:pt x="279377" y="478346"/>
                    <a:pt x="335003" y="434816"/>
                  </a:cubicBezTo>
                  <a:close/>
                </a:path>
              </a:pathLst>
            </a:custGeom>
            <a:solidFill>
              <a:srgbClr val="ED22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3C5EBCEA-4F46-43A5-9DD2-0E5A257D91E5}"/>
                </a:ext>
              </a:extLst>
            </p:cNvPr>
            <p:cNvSpPr/>
            <p:nvPr/>
          </p:nvSpPr>
          <p:spPr>
            <a:xfrm>
              <a:off x="1124140" y="1974707"/>
              <a:ext cx="267366" cy="191772"/>
            </a:xfrm>
            <a:custGeom>
              <a:avLst/>
              <a:gdLst>
                <a:gd name="connsiteX0" fmla="*/ 267367 w 267366"/>
                <a:gd name="connsiteY0" fmla="*/ 44624 h 191772"/>
                <a:gd name="connsiteX1" fmla="*/ 230124 w 267366"/>
                <a:gd name="connsiteY1" fmla="*/ 154542 h 191772"/>
                <a:gd name="connsiteX2" fmla="*/ 174117 w 267366"/>
                <a:gd name="connsiteY2" fmla="*/ 181688 h 191772"/>
                <a:gd name="connsiteX3" fmla="*/ 44577 w 267366"/>
                <a:gd name="connsiteY3" fmla="*/ 106631 h 191772"/>
                <a:gd name="connsiteX4" fmla="*/ 0 w 267366"/>
                <a:gd name="connsiteY4" fmla="*/ 52625 h 191772"/>
                <a:gd name="connsiteX5" fmla="*/ 11906 w 267366"/>
                <a:gd name="connsiteY5" fmla="*/ 10238 h 191772"/>
                <a:gd name="connsiteX6" fmla="*/ 36862 w 267366"/>
                <a:gd name="connsiteY6" fmla="*/ 713 h 191772"/>
                <a:gd name="connsiteX7" fmla="*/ 39910 w 267366"/>
                <a:gd name="connsiteY7" fmla="*/ 332 h 191772"/>
                <a:gd name="connsiteX8" fmla="*/ 225457 w 267366"/>
                <a:gd name="connsiteY8" fmla="*/ 33384 h 191772"/>
                <a:gd name="connsiteX9" fmla="*/ 267367 w 267366"/>
                <a:gd name="connsiteY9" fmla="*/ 44624 h 19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7366" h="191772">
                  <a:moveTo>
                    <a:pt x="267367" y="44624"/>
                  </a:moveTo>
                  <a:cubicBezTo>
                    <a:pt x="260985" y="52815"/>
                    <a:pt x="230791" y="151589"/>
                    <a:pt x="230124" y="154542"/>
                  </a:cubicBezTo>
                  <a:cubicBezTo>
                    <a:pt x="222694" y="188070"/>
                    <a:pt x="214027" y="203405"/>
                    <a:pt x="174117" y="181688"/>
                  </a:cubicBezTo>
                  <a:cubicBezTo>
                    <a:pt x="130302" y="157781"/>
                    <a:pt x="84487" y="137207"/>
                    <a:pt x="44577" y="106631"/>
                  </a:cubicBezTo>
                  <a:cubicBezTo>
                    <a:pt x="25718" y="92153"/>
                    <a:pt x="7525" y="76723"/>
                    <a:pt x="0" y="52625"/>
                  </a:cubicBezTo>
                  <a:cubicBezTo>
                    <a:pt x="0" y="36432"/>
                    <a:pt x="4286" y="20144"/>
                    <a:pt x="11906" y="10238"/>
                  </a:cubicBezTo>
                  <a:cubicBezTo>
                    <a:pt x="18860" y="3476"/>
                    <a:pt x="28194" y="3190"/>
                    <a:pt x="36862" y="713"/>
                  </a:cubicBezTo>
                  <a:cubicBezTo>
                    <a:pt x="37814" y="-49"/>
                    <a:pt x="38767" y="-239"/>
                    <a:pt x="39910" y="332"/>
                  </a:cubicBezTo>
                  <a:cubicBezTo>
                    <a:pt x="104013" y="-1001"/>
                    <a:pt x="164497" y="17192"/>
                    <a:pt x="225457" y="33384"/>
                  </a:cubicBezTo>
                  <a:cubicBezTo>
                    <a:pt x="228410" y="34241"/>
                    <a:pt x="261080" y="44338"/>
                    <a:pt x="267367" y="44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3C5EBCEA-4F46-43A5-9DD2-0E5A257D91E5}"/>
                </a:ext>
              </a:extLst>
            </p:cNvPr>
            <p:cNvSpPr/>
            <p:nvPr/>
          </p:nvSpPr>
          <p:spPr>
            <a:xfrm>
              <a:off x="2428208" y="3675037"/>
              <a:ext cx="13430" cy="3286"/>
            </a:xfrm>
            <a:custGeom>
              <a:avLst/>
              <a:gdLst>
                <a:gd name="connsiteX0" fmla="*/ 13430 w 13430"/>
                <a:gd name="connsiteY0" fmla="*/ 1834 h 3286"/>
                <a:gd name="connsiteX1" fmla="*/ 0 w 13430"/>
                <a:gd name="connsiteY1" fmla="*/ 1453 h 3286"/>
                <a:gd name="connsiteX2" fmla="*/ 13430 w 13430"/>
                <a:gd name="connsiteY2" fmla="*/ 1834 h 3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30" h="3286">
                  <a:moveTo>
                    <a:pt x="13430" y="1834"/>
                  </a:moveTo>
                  <a:cubicBezTo>
                    <a:pt x="8668" y="3643"/>
                    <a:pt x="4667" y="4024"/>
                    <a:pt x="0" y="1453"/>
                  </a:cubicBezTo>
                  <a:cubicBezTo>
                    <a:pt x="4763" y="-357"/>
                    <a:pt x="8763" y="-738"/>
                    <a:pt x="13430" y="1834"/>
                  </a:cubicBezTo>
                  <a:close/>
                </a:path>
              </a:pathLst>
            </a:custGeom>
            <a:solidFill>
              <a:srgbClr val="FBFA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3C5EBCEA-4F46-43A5-9DD2-0E5A257D91E5}"/>
                </a:ext>
              </a:extLst>
            </p:cNvPr>
            <p:cNvSpPr/>
            <p:nvPr/>
          </p:nvSpPr>
          <p:spPr>
            <a:xfrm>
              <a:off x="1054227" y="1672287"/>
              <a:ext cx="15335" cy="3189"/>
            </a:xfrm>
            <a:custGeom>
              <a:avLst/>
              <a:gdLst>
                <a:gd name="connsiteX0" fmla="*/ 15335 w 15335"/>
                <a:gd name="connsiteY0" fmla="*/ 2905 h 3189"/>
                <a:gd name="connsiteX1" fmla="*/ 0 w 15335"/>
                <a:gd name="connsiteY1" fmla="*/ 238 h 3189"/>
                <a:gd name="connsiteX2" fmla="*/ 15335 w 15335"/>
                <a:gd name="connsiteY2" fmla="*/ 2905 h 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35" h="3189">
                  <a:moveTo>
                    <a:pt x="15335" y="2905"/>
                  </a:moveTo>
                  <a:cubicBezTo>
                    <a:pt x="10096" y="2715"/>
                    <a:pt x="4477" y="4715"/>
                    <a:pt x="0" y="238"/>
                  </a:cubicBezTo>
                  <a:cubicBezTo>
                    <a:pt x="5144" y="810"/>
                    <a:pt x="10858" y="-1857"/>
                    <a:pt x="15335" y="2905"/>
                  </a:cubicBezTo>
                  <a:close/>
                </a:path>
              </a:pathLst>
            </a:custGeom>
            <a:solidFill>
              <a:srgbClr val="FBFA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3C5EBCEA-4F46-43A5-9DD2-0E5A257D91E5}"/>
                </a:ext>
              </a:extLst>
            </p:cNvPr>
            <p:cNvSpPr/>
            <p:nvPr/>
          </p:nvSpPr>
          <p:spPr>
            <a:xfrm>
              <a:off x="1348416" y="2218498"/>
              <a:ext cx="295656" cy="1092326"/>
            </a:xfrm>
            <a:custGeom>
              <a:avLst/>
              <a:gdLst>
                <a:gd name="connsiteX0" fmla="*/ 53092 w 295656"/>
                <a:gd name="connsiteY0" fmla="*/ 1092327 h 1092326"/>
                <a:gd name="connsiteX1" fmla="*/ 7372 w 295656"/>
                <a:gd name="connsiteY1" fmla="*/ 987457 h 1092326"/>
                <a:gd name="connsiteX2" fmla="*/ 19278 w 295656"/>
                <a:gd name="connsiteY2" fmla="*/ 938213 h 1092326"/>
                <a:gd name="connsiteX3" fmla="*/ 89382 w 295656"/>
                <a:gd name="connsiteY3" fmla="*/ 829628 h 1092326"/>
                <a:gd name="connsiteX4" fmla="*/ 78714 w 295656"/>
                <a:gd name="connsiteY4" fmla="*/ 710279 h 1092326"/>
                <a:gd name="connsiteX5" fmla="*/ 51187 w 295656"/>
                <a:gd name="connsiteY5" fmla="*/ 612838 h 1092326"/>
                <a:gd name="connsiteX6" fmla="*/ 56426 w 295656"/>
                <a:gd name="connsiteY6" fmla="*/ 588359 h 1092326"/>
                <a:gd name="connsiteX7" fmla="*/ 106337 w 295656"/>
                <a:gd name="connsiteY7" fmla="*/ 510826 h 1092326"/>
                <a:gd name="connsiteX8" fmla="*/ 80143 w 295656"/>
                <a:gd name="connsiteY8" fmla="*/ 408242 h 1092326"/>
                <a:gd name="connsiteX9" fmla="*/ 28422 w 295656"/>
                <a:gd name="connsiteY9" fmla="*/ 375190 h 1092326"/>
                <a:gd name="connsiteX10" fmla="*/ 75476 w 295656"/>
                <a:gd name="connsiteY10" fmla="*/ 375475 h 1092326"/>
                <a:gd name="connsiteX11" fmla="*/ 206349 w 295656"/>
                <a:gd name="connsiteY11" fmla="*/ 366236 h 1092326"/>
                <a:gd name="connsiteX12" fmla="*/ 256641 w 295656"/>
                <a:gd name="connsiteY12" fmla="*/ 295275 h 1092326"/>
                <a:gd name="connsiteX13" fmla="*/ 218732 w 295656"/>
                <a:gd name="connsiteY13" fmla="*/ 201740 h 1092326"/>
                <a:gd name="connsiteX14" fmla="*/ 150628 w 295656"/>
                <a:gd name="connsiteY14" fmla="*/ 137065 h 1092326"/>
                <a:gd name="connsiteX15" fmla="*/ 116814 w 295656"/>
                <a:gd name="connsiteY15" fmla="*/ 80010 h 1092326"/>
                <a:gd name="connsiteX16" fmla="*/ 88716 w 295656"/>
                <a:gd name="connsiteY16" fmla="*/ 0 h 1092326"/>
                <a:gd name="connsiteX17" fmla="*/ 105003 w 295656"/>
                <a:gd name="connsiteY17" fmla="*/ 23431 h 1092326"/>
                <a:gd name="connsiteX18" fmla="*/ 127387 w 295656"/>
                <a:gd name="connsiteY18" fmla="*/ 62770 h 1092326"/>
                <a:gd name="connsiteX19" fmla="*/ 232257 w 295656"/>
                <a:gd name="connsiteY19" fmla="*/ 166021 h 1092326"/>
                <a:gd name="connsiteX20" fmla="*/ 289312 w 295656"/>
                <a:gd name="connsiteY20" fmla="*/ 231172 h 1092326"/>
                <a:gd name="connsiteX21" fmla="*/ 269691 w 295656"/>
                <a:gd name="connsiteY21" fmla="*/ 334899 h 1092326"/>
                <a:gd name="connsiteX22" fmla="*/ 172631 w 295656"/>
                <a:gd name="connsiteY22" fmla="*/ 466058 h 1092326"/>
                <a:gd name="connsiteX23" fmla="*/ 163106 w 295656"/>
                <a:gd name="connsiteY23" fmla="*/ 486442 h 1092326"/>
                <a:gd name="connsiteX24" fmla="*/ 134340 w 295656"/>
                <a:gd name="connsiteY24" fmla="*/ 614648 h 1092326"/>
                <a:gd name="connsiteX25" fmla="*/ 129483 w 295656"/>
                <a:gd name="connsiteY25" fmla="*/ 686848 h 1092326"/>
                <a:gd name="connsiteX26" fmla="*/ 128911 w 295656"/>
                <a:gd name="connsiteY26" fmla="*/ 829628 h 1092326"/>
                <a:gd name="connsiteX27" fmla="*/ 121863 w 295656"/>
                <a:gd name="connsiteY27" fmla="*/ 860108 h 1092326"/>
                <a:gd name="connsiteX28" fmla="*/ 71856 w 295656"/>
                <a:gd name="connsiteY28" fmla="*/ 959072 h 1092326"/>
                <a:gd name="connsiteX29" fmla="*/ 58998 w 295656"/>
                <a:gd name="connsiteY29" fmla="*/ 1014222 h 1092326"/>
                <a:gd name="connsiteX30" fmla="*/ 53092 w 295656"/>
                <a:gd name="connsiteY30" fmla="*/ 1092327 h 109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95656" h="1092326">
                  <a:moveTo>
                    <a:pt x="53092" y="1092327"/>
                  </a:moveTo>
                  <a:cubicBezTo>
                    <a:pt x="37757" y="1057370"/>
                    <a:pt x="21945" y="1022699"/>
                    <a:pt x="7372" y="987457"/>
                  </a:cubicBezTo>
                  <a:cubicBezTo>
                    <a:pt x="-4344" y="959168"/>
                    <a:pt x="-3296" y="959358"/>
                    <a:pt x="19278" y="938213"/>
                  </a:cubicBezTo>
                  <a:cubicBezTo>
                    <a:pt x="51663" y="907923"/>
                    <a:pt x="81381" y="876014"/>
                    <a:pt x="89382" y="829628"/>
                  </a:cubicBezTo>
                  <a:cubicBezTo>
                    <a:pt x="96431" y="788670"/>
                    <a:pt x="87954" y="749332"/>
                    <a:pt x="78714" y="710279"/>
                  </a:cubicBezTo>
                  <a:cubicBezTo>
                    <a:pt x="70999" y="677418"/>
                    <a:pt x="61379" y="645033"/>
                    <a:pt x="51187" y="612838"/>
                  </a:cubicBezTo>
                  <a:cubicBezTo>
                    <a:pt x="47853" y="602456"/>
                    <a:pt x="50520" y="595789"/>
                    <a:pt x="56426" y="588359"/>
                  </a:cubicBezTo>
                  <a:cubicBezTo>
                    <a:pt x="75571" y="564166"/>
                    <a:pt x="92621" y="538543"/>
                    <a:pt x="106337" y="510826"/>
                  </a:cubicBezTo>
                  <a:cubicBezTo>
                    <a:pt x="128625" y="466058"/>
                    <a:pt x="121101" y="436721"/>
                    <a:pt x="80143" y="408242"/>
                  </a:cubicBezTo>
                  <a:cubicBezTo>
                    <a:pt x="63570" y="396716"/>
                    <a:pt x="46520" y="386048"/>
                    <a:pt x="28422" y="375190"/>
                  </a:cubicBezTo>
                  <a:cubicBezTo>
                    <a:pt x="44139" y="375190"/>
                    <a:pt x="59855" y="374809"/>
                    <a:pt x="75476" y="375475"/>
                  </a:cubicBezTo>
                  <a:cubicBezTo>
                    <a:pt x="123672" y="377381"/>
                    <a:pt x="162153" y="377762"/>
                    <a:pt x="206349" y="366236"/>
                  </a:cubicBezTo>
                  <a:cubicBezTo>
                    <a:pt x="232638" y="359378"/>
                    <a:pt x="253593" y="323564"/>
                    <a:pt x="256641" y="295275"/>
                  </a:cubicBezTo>
                  <a:cubicBezTo>
                    <a:pt x="259499" y="268796"/>
                    <a:pt x="252546" y="240221"/>
                    <a:pt x="218732" y="201740"/>
                  </a:cubicBezTo>
                  <a:cubicBezTo>
                    <a:pt x="195777" y="179546"/>
                    <a:pt x="174155" y="158591"/>
                    <a:pt x="150628" y="137065"/>
                  </a:cubicBezTo>
                  <a:cubicBezTo>
                    <a:pt x="133959" y="121825"/>
                    <a:pt x="123958" y="100965"/>
                    <a:pt x="116814" y="80010"/>
                  </a:cubicBezTo>
                  <a:cubicBezTo>
                    <a:pt x="107670" y="53435"/>
                    <a:pt x="97098" y="27337"/>
                    <a:pt x="88716" y="0"/>
                  </a:cubicBezTo>
                  <a:cubicBezTo>
                    <a:pt x="94145" y="7810"/>
                    <a:pt x="99669" y="15621"/>
                    <a:pt x="105003" y="23431"/>
                  </a:cubicBezTo>
                  <a:cubicBezTo>
                    <a:pt x="113671" y="37624"/>
                    <a:pt x="121386" y="51721"/>
                    <a:pt x="127387" y="62770"/>
                  </a:cubicBezTo>
                  <a:cubicBezTo>
                    <a:pt x="152914" y="109442"/>
                    <a:pt x="187680" y="137065"/>
                    <a:pt x="232257" y="166021"/>
                  </a:cubicBezTo>
                  <a:cubicBezTo>
                    <a:pt x="255784" y="181261"/>
                    <a:pt x="277977" y="204216"/>
                    <a:pt x="289312" y="231172"/>
                  </a:cubicBezTo>
                  <a:cubicBezTo>
                    <a:pt x="305314" y="269558"/>
                    <a:pt x="288169" y="302419"/>
                    <a:pt x="269691" y="334899"/>
                  </a:cubicBezTo>
                  <a:cubicBezTo>
                    <a:pt x="242735" y="382429"/>
                    <a:pt x="207969" y="424529"/>
                    <a:pt x="172631" y="466058"/>
                  </a:cubicBezTo>
                  <a:cubicBezTo>
                    <a:pt x="167487" y="472154"/>
                    <a:pt x="164725" y="479108"/>
                    <a:pt x="163106" y="486442"/>
                  </a:cubicBezTo>
                  <a:cubicBezTo>
                    <a:pt x="153295" y="529114"/>
                    <a:pt x="143865" y="571881"/>
                    <a:pt x="134340" y="614648"/>
                  </a:cubicBezTo>
                  <a:cubicBezTo>
                    <a:pt x="129102" y="638461"/>
                    <a:pt x="130530" y="662845"/>
                    <a:pt x="129483" y="686848"/>
                  </a:cubicBezTo>
                  <a:cubicBezTo>
                    <a:pt x="127292" y="734378"/>
                    <a:pt x="128530" y="782003"/>
                    <a:pt x="128911" y="829628"/>
                  </a:cubicBezTo>
                  <a:cubicBezTo>
                    <a:pt x="129006" y="840581"/>
                    <a:pt x="126911" y="850297"/>
                    <a:pt x="121863" y="860108"/>
                  </a:cubicBezTo>
                  <a:cubicBezTo>
                    <a:pt x="104908" y="892969"/>
                    <a:pt x="89097" y="926401"/>
                    <a:pt x="71856" y="959072"/>
                  </a:cubicBezTo>
                  <a:cubicBezTo>
                    <a:pt x="62617" y="976598"/>
                    <a:pt x="58045" y="994886"/>
                    <a:pt x="58998" y="1014222"/>
                  </a:cubicBezTo>
                  <a:cubicBezTo>
                    <a:pt x="60236" y="1040225"/>
                    <a:pt x="54426" y="1065848"/>
                    <a:pt x="53092" y="1092327"/>
                  </a:cubicBezTo>
                  <a:close/>
                </a:path>
              </a:pathLst>
            </a:custGeom>
            <a:solidFill>
              <a:srgbClr val="DFAF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3C5EBCEA-4F46-43A5-9DD2-0E5A257D91E5}"/>
                </a:ext>
              </a:extLst>
            </p:cNvPr>
            <p:cNvSpPr/>
            <p:nvPr/>
          </p:nvSpPr>
          <p:spPr>
            <a:xfrm>
              <a:off x="963929" y="2268870"/>
              <a:ext cx="396906" cy="296813"/>
            </a:xfrm>
            <a:custGeom>
              <a:avLst/>
              <a:gdLst>
                <a:gd name="connsiteX0" fmla="*/ 396907 w 396906"/>
                <a:gd name="connsiteY0" fmla="*/ 296814 h 296813"/>
                <a:gd name="connsiteX1" fmla="*/ 351758 w 396906"/>
                <a:gd name="connsiteY1" fmla="*/ 258238 h 296813"/>
                <a:gd name="connsiteX2" fmla="*/ 210026 w 396906"/>
                <a:gd name="connsiteY2" fmla="*/ 123649 h 296813"/>
                <a:gd name="connsiteX3" fmla="*/ 108776 w 396906"/>
                <a:gd name="connsiteY3" fmla="*/ 27923 h 296813"/>
                <a:gd name="connsiteX4" fmla="*/ 90202 w 396906"/>
                <a:gd name="connsiteY4" fmla="*/ 23827 h 296813"/>
                <a:gd name="connsiteX5" fmla="*/ 11525 w 396906"/>
                <a:gd name="connsiteY5" fmla="*/ 51164 h 296813"/>
                <a:gd name="connsiteX6" fmla="*/ 0 w 396906"/>
                <a:gd name="connsiteY6" fmla="*/ 51831 h 296813"/>
                <a:gd name="connsiteX7" fmla="*/ 113729 w 396906"/>
                <a:gd name="connsiteY7" fmla="*/ 7444 h 296813"/>
                <a:gd name="connsiteX8" fmla="*/ 168688 w 396906"/>
                <a:gd name="connsiteY8" fmla="*/ 23732 h 296813"/>
                <a:gd name="connsiteX9" fmla="*/ 297752 w 396906"/>
                <a:gd name="connsiteY9" fmla="*/ 177751 h 296813"/>
                <a:gd name="connsiteX10" fmla="*/ 396907 w 396906"/>
                <a:gd name="connsiteY10" fmla="*/ 296814 h 29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6906" h="296813">
                  <a:moveTo>
                    <a:pt x="396907" y="296814"/>
                  </a:moveTo>
                  <a:cubicBezTo>
                    <a:pt x="380524" y="285098"/>
                    <a:pt x="366141" y="271668"/>
                    <a:pt x="351758" y="258238"/>
                  </a:cubicBezTo>
                  <a:cubicBezTo>
                    <a:pt x="304038" y="213851"/>
                    <a:pt x="257651" y="168036"/>
                    <a:pt x="210026" y="123649"/>
                  </a:cubicBezTo>
                  <a:cubicBezTo>
                    <a:pt x="176022" y="92026"/>
                    <a:pt x="141351" y="61070"/>
                    <a:pt x="108776" y="27923"/>
                  </a:cubicBezTo>
                  <a:cubicBezTo>
                    <a:pt x="102775" y="21827"/>
                    <a:pt x="97727" y="21160"/>
                    <a:pt x="90202" y="23827"/>
                  </a:cubicBezTo>
                  <a:cubicBezTo>
                    <a:pt x="64103" y="33257"/>
                    <a:pt x="37814" y="42115"/>
                    <a:pt x="11525" y="51164"/>
                  </a:cubicBezTo>
                  <a:cubicBezTo>
                    <a:pt x="8382" y="52212"/>
                    <a:pt x="5334" y="54879"/>
                    <a:pt x="0" y="51831"/>
                  </a:cubicBezTo>
                  <a:cubicBezTo>
                    <a:pt x="38767" y="36591"/>
                    <a:pt x="76010" y="21446"/>
                    <a:pt x="113729" y="7444"/>
                  </a:cubicBezTo>
                  <a:cubicBezTo>
                    <a:pt x="146399" y="-4748"/>
                    <a:pt x="146114" y="-3700"/>
                    <a:pt x="168688" y="23732"/>
                  </a:cubicBezTo>
                  <a:cubicBezTo>
                    <a:pt x="211360" y="75358"/>
                    <a:pt x="254794" y="126316"/>
                    <a:pt x="297752" y="177751"/>
                  </a:cubicBezTo>
                  <a:cubicBezTo>
                    <a:pt x="330994" y="217280"/>
                    <a:pt x="363950" y="257095"/>
                    <a:pt x="396907" y="296814"/>
                  </a:cubicBezTo>
                  <a:close/>
                </a:path>
              </a:pathLst>
            </a:custGeom>
            <a:solidFill>
              <a:srgbClr val="E0B09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3">
              <a:extLst>
                <a:ext uri="{FF2B5EF4-FFF2-40B4-BE49-F238E27FC236}">
                  <a16:creationId xmlns:a16="http://schemas.microsoft.com/office/drawing/2014/main" id="{3C5EBCEA-4F46-43A5-9DD2-0E5A257D91E5}"/>
                </a:ext>
              </a:extLst>
            </p:cNvPr>
            <p:cNvSpPr/>
            <p:nvPr/>
          </p:nvSpPr>
          <p:spPr>
            <a:xfrm>
              <a:off x="1058455" y="2995643"/>
              <a:ext cx="78047" cy="147317"/>
            </a:xfrm>
            <a:custGeom>
              <a:avLst/>
              <a:gdLst>
                <a:gd name="connsiteX0" fmla="*/ 44444 w 78047"/>
                <a:gd name="connsiteY0" fmla="*/ 0 h 147317"/>
                <a:gd name="connsiteX1" fmla="*/ 67114 w 78047"/>
                <a:gd name="connsiteY1" fmla="*/ 113729 h 147317"/>
                <a:gd name="connsiteX2" fmla="*/ 77115 w 78047"/>
                <a:gd name="connsiteY2" fmla="*/ 137446 h 147317"/>
                <a:gd name="connsiteX3" fmla="*/ 76258 w 78047"/>
                <a:gd name="connsiteY3" fmla="*/ 145923 h 147317"/>
                <a:gd name="connsiteX4" fmla="*/ 67876 w 78047"/>
                <a:gd name="connsiteY4" fmla="*/ 145637 h 147317"/>
                <a:gd name="connsiteX5" fmla="*/ 7297 w 78047"/>
                <a:gd name="connsiteY5" fmla="*/ 98870 h 147317"/>
                <a:gd name="connsiteX6" fmla="*/ 1201 w 78047"/>
                <a:gd name="connsiteY6" fmla="*/ 69056 h 147317"/>
                <a:gd name="connsiteX7" fmla="*/ 44444 w 78047"/>
                <a:gd name="connsiteY7" fmla="*/ 0 h 14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047" h="147317">
                  <a:moveTo>
                    <a:pt x="44444" y="0"/>
                  </a:moveTo>
                  <a:cubicBezTo>
                    <a:pt x="34538" y="42196"/>
                    <a:pt x="51778" y="77724"/>
                    <a:pt x="67114" y="113729"/>
                  </a:cubicBezTo>
                  <a:cubicBezTo>
                    <a:pt x="70447" y="121634"/>
                    <a:pt x="73972" y="129445"/>
                    <a:pt x="77115" y="137446"/>
                  </a:cubicBezTo>
                  <a:cubicBezTo>
                    <a:pt x="78258" y="140303"/>
                    <a:pt x="78734" y="143542"/>
                    <a:pt x="76258" y="145923"/>
                  </a:cubicBezTo>
                  <a:cubicBezTo>
                    <a:pt x="73591" y="148495"/>
                    <a:pt x="70638" y="146971"/>
                    <a:pt x="67876" y="145637"/>
                  </a:cubicBezTo>
                  <a:cubicBezTo>
                    <a:pt x="44635" y="134017"/>
                    <a:pt x="23299" y="119444"/>
                    <a:pt x="7297" y="98870"/>
                  </a:cubicBezTo>
                  <a:cubicBezTo>
                    <a:pt x="915" y="90773"/>
                    <a:pt x="-1752" y="80486"/>
                    <a:pt x="1201" y="69056"/>
                  </a:cubicBezTo>
                  <a:cubicBezTo>
                    <a:pt x="7201" y="46101"/>
                    <a:pt x="24823" y="16478"/>
                    <a:pt x="44444" y="0"/>
                  </a:cubicBezTo>
                  <a:close/>
                </a:path>
              </a:pathLst>
            </a:custGeom>
            <a:solidFill>
              <a:srgbClr val="E0B09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3">
              <a:extLst>
                <a:ext uri="{FF2B5EF4-FFF2-40B4-BE49-F238E27FC236}">
                  <a16:creationId xmlns:a16="http://schemas.microsoft.com/office/drawing/2014/main" id="{3C5EBCEA-4F46-43A5-9DD2-0E5A257D91E5}"/>
                </a:ext>
              </a:extLst>
            </p:cNvPr>
            <p:cNvSpPr/>
            <p:nvPr/>
          </p:nvSpPr>
          <p:spPr>
            <a:xfrm>
              <a:off x="1066706" y="1973751"/>
              <a:ext cx="121865" cy="73795"/>
            </a:xfrm>
            <a:custGeom>
              <a:avLst/>
              <a:gdLst>
                <a:gd name="connsiteX0" fmla="*/ 69435 w 121865"/>
                <a:gd name="connsiteY0" fmla="*/ 11289 h 73795"/>
                <a:gd name="connsiteX1" fmla="*/ 109726 w 121865"/>
                <a:gd name="connsiteY1" fmla="*/ 27577 h 73795"/>
                <a:gd name="connsiteX2" fmla="*/ 114107 w 121865"/>
                <a:gd name="connsiteY2" fmla="*/ 60248 h 73795"/>
                <a:gd name="connsiteX3" fmla="*/ 74198 w 121865"/>
                <a:gd name="connsiteY3" fmla="*/ 64058 h 73795"/>
                <a:gd name="connsiteX4" fmla="*/ 57529 w 121865"/>
                <a:gd name="connsiteY4" fmla="*/ 53771 h 73795"/>
                <a:gd name="connsiteX5" fmla="*/ 10190 w 121865"/>
                <a:gd name="connsiteY5" fmla="*/ 20433 h 73795"/>
                <a:gd name="connsiteX6" fmla="*/ 569 w 121865"/>
                <a:gd name="connsiteY6" fmla="*/ 3288 h 73795"/>
                <a:gd name="connsiteX7" fmla="*/ 17524 w 121865"/>
                <a:gd name="connsiteY7" fmla="*/ 335 h 73795"/>
                <a:gd name="connsiteX8" fmla="*/ 69435 w 121865"/>
                <a:gd name="connsiteY8" fmla="*/ 11289 h 73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865" h="73795">
                  <a:moveTo>
                    <a:pt x="69435" y="11289"/>
                  </a:moveTo>
                  <a:cubicBezTo>
                    <a:pt x="82961" y="16433"/>
                    <a:pt x="97248" y="19671"/>
                    <a:pt x="109726" y="27577"/>
                  </a:cubicBezTo>
                  <a:cubicBezTo>
                    <a:pt x="125347" y="37483"/>
                    <a:pt x="124871" y="39959"/>
                    <a:pt x="114107" y="60248"/>
                  </a:cubicBezTo>
                  <a:cubicBezTo>
                    <a:pt x="105725" y="75107"/>
                    <a:pt x="98772" y="79679"/>
                    <a:pt x="74198" y="64058"/>
                  </a:cubicBezTo>
                  <a:cubicBezTo>
                    <a:pt x="68768" y="60438"/>
                    <a:pt x="63149" y="57200"/>
                    <a:pt x="57529" y="53771"/>
                  </a:cubicBezTo>
                  <a:cubicBezTo>
                    <a:pt x="41051" y="42245"/>
                    <a:pt x="26668" y="32054"/>
                    <a:pt x="10190" y="20433"/>
                  </a:cubicBezTo>
                  <a:cubicBezTo>
                    <a:pt x="6951" y="18147"/>
                    <a:pt x="-2383" y="6812"/>
                    <a:pt x="569" y="3288"/>
                  </a:cubicBezTo>
                  <a:cubicBezTo>
                    <a:pt x="3998" y="-712"/>
                    <a:pt x="13238" y="-141"/>
                    <a:pt x="17524" y="335"/>
                  </a:cubicBezTo>
                  <a:cubicBezTo>
                    <a:pt x="42765" y="3098"/>
                    <a:pt x="50576" y="8146"/>
                    <a:pt x="69435" y="11289"/>
                  </a:cubicBezTo>
                  <a:close/>
                </a:path>
              </a:pathLst>
            </a:custGeom>
            <a:solidFill>
              <a:srgbClr val="030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3">
              <a:extLst>
                <a:ext uri="{FF2B5EF4-FFF2-40B4-BE49-F238E27FC236}">
                  <a16:creationId xmlns:a16="http://schemas.microsoft.com/office/drawing/2014/main" id="{3C5EBCEA-4F46-43A5-9DD2-0E5A257D91E5}"/>
                </a:ext>
              </a:extLst>
            </p:cNvPr>
            <p:cNvSpPr/>
            <p:nvPr/>
          </p:nvSpPr>
          <p:spPr>
            <a:xfrm>
              <a:off x="1161002" y="1969617"/>
              <a:ext cx="35814" cy="5898"/>
            </a:xfrm>
            <a:custGeom>
              <a:avLst/>
              <a:gdLst>
                <a:gd name="connsiteX0" fmla="*/ 3048 w 35814"/>
                <a:gd name="connsiteY0" fmla="*/ 5518 h 5898"/>
                <a:gd name="connsiteX1" fmla="*/ 0 w 35814"/>
                <a:gd name="connsiteY1" fmla="*/ 5899 h 5898"/>
                <a:gd name="connsiteX2" fmla="*/ 35814 w 35814"/>
                <a:gd name="connsiteY2" fmla="*/ 1041 h 5898"/>
                <a:gd name="connsiteX3" fmla="*/ 3048 w 35814"/>
                <a:gd name="connsiteY3" fmla="*/ 5518 h 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4" h="5898">
                  <a:moveTo>
                    <a:pt x="3048" y="5518"/>
                  </a:moveTo>
                  <a:cubicBezTo>
                    <a:pt x="2000" y="5613"/>
                    <a:pt x="1048" y="5803"/>
                    <a:pt x="0" y="5899"/>
                  </a:cubicBezTo>
                  <a:cubicBezTo>
                    <a:pt x="10763" y="-6484"/>
                    <a:pt x="24194" y="5137"/>
                    <a:pt x="35814" y="1041"/>
                  </a:cubicBezTo>
                  <a:cubicBezTo>
                    <a:pt x="25337" y="5994"/>
                    <a:pt x="13621" y="279"/>
                    <a:pt x="3048" y="5518"/>
                  </a:cubicBezTo>
                  <a:close/>
                </a:path>
              </a:pathLst>
            </a:custGeom>
            <a:solidFill>
              <a:srgbClr val="FFE0B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012D23E-901A-4291-910E-1027663265F6}"/>
              </a:ext>
            </a:extLst>
          </p:cNvPr>
          <p:cNvSpPr txBox="1"/>
          <p:nvPr/>
        </p:nvSpPr>
        <p:spPr>
          <a:xfrm>
            <a:off x="1258286" y="2440001"/>
            <a:ext cx="5688785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Đã đảm bảo được những chức năng cần thiết cho việc quản lý</a:t>
            </a:r>
            <a:endParaRPr lang="en-US" altLang="ko-KR" sz="1600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D6CB95-1DB2-4826-8D5A-15375528ECFF}"/>
              </a:ext>
            </a:extLst>
          </p:cNvPr>
          <p:cNvSpPr txBox="1"/>
          <p:nvPr/>
        </p:nvSpPr>
        <p:spPr>
          <a:xfrm>
            <a:off x="1258286" y="3183137"/>
            <a:ext cx="5610426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</a:rPr>
              <a:t>Giao diện bắt mắt , thuận tiện cho việc sử dụng</a:t>
            </a:r>
            <a:endParaRPr lang="en-US" altLang="ko-KR" sz="1600" dirty="0">
              <a:solidFill>
                <a:schemeClr val="accent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025D41-D275-4DD1-8236-CBDE7FAA3AAA}"/>
              </a:ext>
            </a:extLst>
          </p:cNvPr>
          <p:cNvSpPr txBox="1"/>
          <p:nvPr/>
        </p:nvSpPr>
        <p:spPr>
          <a:xfrm>
            <a:off x="1296063" y="3860862"/>
            <a:ext cx="568878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600">
                <a:solidFill>
                  <a:schemeClr val="accent3"/>
                </a:solidFill>
              </a:rPr>
              <a:t>Có thể chạy được trên website nội bộ </a:t>
            </a:r>
            <a:endParaRPr lang="en-US" altLang="ko-KR" sz="1600" dirty="0">
              <a:solidFill>
                <a:schemeClr val="accent3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3C37B0-8A7C-43BB-B1EE-C6C7196F1726}"/>
              </a:ext>
            </a:extLst>
          </p:cNvPr>
          <p:cNvSpPr txBox="1"/>
          <p:nvPr/>
        </p:nvSpPr>
        <p:spPr>
          <a:xfrm>
            <a:off x="1296063" y="4292366"/>
            <a:ext cx="5688785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600">
                <a:solidFill>
                  <a:schemeClr val="accent4"/>
                </a:solidFill>
              </a:rPr>
              <a:t>Các chức năng tính toán thống kê đã được tự động hóa quản lý và nhân viên có thể sử dụng trong công việc</a:t>
            </a:r>
            <a:endParaRPr lang="en-US" altLang="ko-KR" sz="1600" dirty="0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357D79-5DCD-4BC7-9D6F-55ED5D2DB746}"/>
              </a:ext>
            </a:extLst>
          </p:cNvPr>
          <p:cNvSpPr txBox="1"/>
          <p:nvPr/>
        </p:nvSpPr>
        <p:spPr>
          <a:xfrm>
            <a:off x="1296063" y="4970090"/>
            <a:ext cx="5688785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600">
                <a:solidFill>
                  <a:schemeClr val="accent5"/>
                </a:solidFill>
              </a:rPr>
              <a:t>Dữ liệu được chuyển hóa tự động thuận tiện cho việc cập nhật và thống kê hàng hóa </a:t>
            </a:r>
            <a:endParaRPr lang="en-US" altLang="ko-KR" sz="1600" dirty="0">
              <a:solidFill>
                <a:schemeClr val="accent5"/>
              </a:solidFill>
            </a:endParaRPr>
          </a:p>
        </p:txBody>
      </p:sp>
      <p:sp>
        <p:nvSpPr>
          <p:cNvPr id="29" name="Graphic 3">
            <a:extLst>
              <a:ext uri="{FF2B5EF4-FFF2-40B4-BE49-F238E27FC236}">
                <a16:creationId xmlns:a16="http://schemas.microsoft.com/office/drawing/2014/main" id="{D746357D-D336-42D8-81A9-81EEB3975AB3}"/>
              </a:ext>
            </a:extLst>
          </p:cNvPr>
          <p:cNvSpPr/>
          <p:nvPr/>
        </p:nvSpPr>
        <p:spPr>
          <a:xfrm>
            <a:off x="7175140" y="2850293"/>
            <a:ext cx="920790" cy="671398"/>
          </a:xfrm>
          <a:custGeom>
            <a:avLst/>
            <a:gdLst>
              <a:gd name="connsiteX0" fmla="*/ 335003 w 920790"/>
              <a:gd name="connsiteY0" fmla="*/ 434816 h 671398"/>
              <a:gd name="connsiteX1" fmla="*/ 794774 w 920790"/>
              <a:gd name="connsiteY1" fmla="*/ 86011 h 671398"/>
              <a:gd name="connsiteX2" fmla="*/ 885738 w 920790"/>
              <a:gd name="connsiteY2" fmla="*/ 18383 h 671398"/>
              <a:gd name="connsiteX3" fmla="*/ 920790 w 920790"/>
              <a:gd name="connsiteY3" fmla="*/ 0 h 671398"/>
              <a:gd name="connsiteX4" fmla="*/ 904026 w 920790"/>
              <a:gd name="connsiteY4" fmla="*/ 17621 h 671398"/>
              <a:gd name="connsiteX5" fmla="*/ 726766 w 920790"/>
              <a:gd name="connsiteY5" fmla="*/ 178498 h 671398"/>
              <a:gd name="connsiteX6" fmla="*/ 170030 w 920790"/>
              <a:gd name="connsiteY6" fmla="*/ 665798 h 671398"/>
              <a:gd name="connsiteX7" fmla="*/ 147360 w 920790"/>
              <a:gd name="connsiteY7" fmla="*/ 664559 h 671398"/>
              <a:gd name="connsiteX8" fmla="*/ 8867 w 920790"/>
              <a:gd name="connsiteY8" fmla="*/ 509778 h 671398"/>
              <a:gd name="connsiteX9" fmla="*/ 1247 w 920790"/>
              <a:gd name="connsiteY9" fmla="*/ 495300 h 671398"/>
              <a:gd name="connsiteX10" fmla="*/ 18296 w 920790"/>
              <a:gd name="connsiteY10" fmla="*/ 499777 h 671398"/>
              <a:gd name="connsiteX11" fmla="*/ 135835 w 920790"/>
              <a:gd name="connsiteY11" fmla="*/ 569405 h 671398"/>
              <a:gd name="connsiteX12" fmla="*/ 169458 w 920790"/>
              <a:gd name="connsiteY12" fmla="*/ 566928 h 671398"/>
              <a:gd name="connsiteX13" fmla="*/ 335003 w 920790"/>
              <a:gd name="connsiteY13" fmla="*/ 434816 h 67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0790" h="671398">
                <a:moveTo>
                  <a:pt x="335003" y="434816"/>
                </a:moveTo>
                <a:cubicBezTo>
                  <a:pt x="486450" y="316230"/>
                  <a:pt x="640755" y="200977"/>
                  <a:pt x="794774" y="86011"/>
                </a:cubicBezTo>
                <a:cubicBezTo>
                  <a:pt x="825064" y="63437"/>
                  <a:pt x="855353" y="40862"/>
                  <a:pt x="885738" y="18383"/>
                </a:cubicBezTo>
                <a:cubicBezTo>
                  <a:pt x="896120" y="10668"/>
                  <a:pt x="906503" y="2667"/>
                  <a:pt x="920790" y="0"/>
                </a:cubicBezTo>
                <a:cubicBezTo>
                  <a:pt x="915170" y="5905"/>
                  <a:pt x="909836" y="12001"/>
                  <a:pt x="904026" y="17621"/>
                </a:cubicBezTo>
                <a:cubicBezTo>
                  <a:pt x="846590" y="73057"/>
                  <a:pt x="786488" y="125540"/>
                  <a:pt x="726766" y="178498"/>
                </a:cubicBezTo>
                <a:cubicBezTo>
                  <a:pt x="542267" y="342138"/>
                  <a:pt x="357672" y="505873"/>
                  <a:pt x="170030" y="665798"/>
                </a:cubicBezTo>
                <a:cubicBezTo>
                  <a:pt x="161267" y="673322"/>
                  <a:pt x="155456" y="673608"/>
                  <a:pt x="147360" y="664559"/>
                </a:cubicBezTo>
                <a:cubicBezTo>
                  <a:pt x="101354" y="612743"/>
                  <a:pt x="54396" y="561880"/>
                  <a:pt x="8867" y="509778"/>
                </a:cubicBezTo>
                <a:cubicBezTo>
                  <a:pt x="5152" y="505492"/>
                  <a:pt x="-3135" y="500539"/>
                  <a:pt x="1247" y="495300"/>
                </a:cubicBezTo>
                <a:cubicBezTo>
                  <a:pt x="6390" y="489109"/>
                  <a:pt x="13153" y="496634"/>
                  <a:pt x="18296" y="499777"/>
                </a:cubicBezTo>
                <a:cubicBezTo>
                  <a:pt x="57444" y="523113"/>
                  <a:pt x="97163" y="545306"/>
                  <a:pt x="135835" y="569405"/>
                </a:cubicBezTo>
                <a:cubicBezTo>
                  <a:pt x="148979" y="577596"/>
                  <a:pt x="158028" y="576263"/>
                  <a:pt x="169458" y="566928"/>
                </a:cubicBezTo>
                <a:cubicBezTo>
                  <a:pt x="224132" y="522256"/>
                  <a:pt x="279377" y="478346"/>
                  <a:pt x="335003" y="434816"/>
                </a:cubicBezTo>
                <a:close/>
              </a:path>
            </a:pathLst>
          </a:custGeom>
          <a:solidFill>
            <a:srgbClr val="ED222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accent6"/>
              </a:solidFill>
            </a:endParaRPr>
          </a:p>
        </p:txBody>
      </p:sp>
      <p:sp>
        <p:nvSpPr>
          <p:cNvPr id="30" name="Graphic 3">
            <a:extLst>
              <a:ext uri="{FF2B5EF4-FFF2-40B4-BE49-F238E27FC236}">
                <a16:creationId xmlns:a16="http://schemas.microsoft.com/office/drawing/2014/main" id="{07820385-B891-4D18-8949-09869DBD8DEC}"/>
              </a:ext>
            </a:extLst>
          </p:cNvPr>
          <p:cNvSpPr/>
          <p:nvPr/>
        </p:nvSpPr>
        <p:spPr>
          <a:xfrm>
            <a:off x="7161274" y="3533493"/>
            <a:ext cx="920790" cy="671398"/>
          </a:xfrm>
          <a:custGeom>
            <a:avLst/>
            <a:gdLst>
              <a:gd name="connsiteX0" fmla="*/ 335003 w 920790"/>
              <a:gd name="connsiteY0" fmla="*/ 434816 h 671398"/>
              <a:gd name="connsiteX1" fmla="*/ 794774 w 920790"/>
              <a:gd name="connsiteY1" fmla="*/ 86011 h 671398"/>
              <a:gd name="connsiteX2" fmla="*/ 885738 w 920790"/>
              <a:gd name="connsiteY2" fmla="*/ 18383 h 671398"/>
              <a:gd name="connsiteX3" fmla="*/ 920790 w 920790"/>
              <a:gd name="connsiteY3" fmla="*/ 0 h 671398"/>
              <a:gd name="connsiteX4" fmla="*/ 904026 w 920790"/>
              <a:gd name="connsiteY4" fmla="*/ 17621 h 671398"/>
              <a:gd name="connsiteX5" fmla="*/ 726766 w 920790"/>
              <a:gd name="connsiteY5" fmla="*/ 178498 h 671398"/>
              <a:gd name="connsiteX6" fmla="*/ 170030 w 920790"/>
              <a:gd name="connsiteY6" fmla="*/ 665798 h 671398"/>
              <a:gd name="connsiteX7" fmla="*/ 147360 w 920790"/>
              <a:gd name="connsiteY7" fmla="*/ 664559 h 671398"/>
              <a:gd name="connsiteX8" fmla="*/ 8867 w 920790"/>
              <a:gd name="connsiteY8" fmla="*/ 509778 h 671398"/>
              <a:gd name="connsiteX9" fmla="*/ 1247 w 920790"/>
              <a:gd name="connsiteY9" fmla="*/ 495300 h 671398"/>
              <a:gd name="connsiteX10" fmla="*/ 18296 w 920790"/>
              <a:gd name="connsiteY10" fmla="*/ 499777 h 671398"/>
              <a:gd name="connsiteX11" fmla="*/ 135835 w 920790"/>
              <a:gd name="connsiteY11" fmla="*/ 569405 h 671398"/>
              <a:gd name="connsiteX12" fmla="*/ 169458 w 920790"/>
              <a:gd name="connsiteY12" fmla="*/ 566928 h 671398"/>
              <a:gd name="connsiteX13" fmla="*/ 335003 w 920790"/>
              <a:gd name="connsiteY13" fmla="*/ 434816 h 67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0790" h="671398">
                <a:moveTo>
                  <a:pt x="335003" y="434816"/>
                </a:moveTo>
                <a:cubicBezTo>
                  <a:pt x="486450" y="316230"/>
                  <a:pt x="640755" y="200977"/>
                  <a:pt x="794774" y="86011"/>
                </a:cubicBezTo>
                <a:cubicBezTo>
                  <a:pt x="825064" y="63437"/>
                  <a:pt x="855353" y="40862"/>
                  <a:pt x="885738" y="18383"/>
                </a:cubicBezTo>
                <a:cubicBezTo>
                  <a:pt x="896120" y="10668"/>
                  <a:pt x="906503" y="2667"/>
                  <a:pt x="920790" y="0"/>
                </a:cubicBezTo>
                <a:cubicBezTo>
                  <a:pt x="915170" y="5905"/>
                  <a:pt x="909836" y="12001"/>
                  <a:pt x="904026" y="17621"/>
                </a:cubicBezTo>
                <a:cubicBezTo>
                  <a:pt x="846590" y="73057"/>
                  <a:pt x="786488" y="125540"/>
                  <a:pt x="726766" y="178498"/>
                </a:cubicBezTo>
                <a:cubicBezTo>
                  <a:pt x="542267" y="342138"/>
                  <a:pt x="357672" y="505873"/>
                  <a:pt x="170030" y="665798"/>
                </a:cubicBezTo>
                <a:cubicBezTo>
                  <a:pt x="161267" y="673322"/>
                  <a:pt x="155456" y="673608"/>
                  <a:pt x="147360" y="664559"/>
                </a:cubicBezTo>
                <a:cubicBezTo>
                  <a:pt x="101354" y="612743"/>
                  <a:pt x="54396" y="561880"/>
                  <a:pt x="8867" y="509778"/>
                </a:cubicBezTo>
                <a:cubicBezTo>
                  <a:pt x="5152" y="505492"/>
                  <a:pt x="-3135" y="500539"/>
                  <a:pt x="1247" y="495300"/>
                </a:cubicBezTo>
                <a:cubicBezTo>
                  <a:pt x="6390" y="489109"/>
                  <a:pt x="13153" y="496634"/>
                  <a:pt x="18296" y="499777"/>
                </a:cubicBezTo>
                <a:cubicBezTo>
                  <a:pt x="57444" y="523113"/>
                  <a:pt x="97163" y="545306"/>
                  <a:pt x="135835" y="569405"/>
                </a:cubicBezTo>
                <a:cubicBezTo>
                  <a:pt x="148979" y="577596"/>
                  <a:pt x="158028" y="576263"/>
                  <a:pt x="169458" y="566928"/>
                </a:cubicBezTo>
                <a:cubicBezTo>
                  <a:pt x="224132" y="522256"/>
                  <a:pt x="279377" y="478346"/>
                  <a:pt x="335003" y="434816"/>
                </a:cubicBezTo>
                <a:close/>
              </a:path>
            </a:pathLst>
          </a:custGeom>
          <a:solidFill>
            <a:srgbClr val="ED222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accent6"/>
              </a:solidFill>
            </a:endParaRPr>
          </a:p>
        </p:txBody>
      </p:sp>
      <p:sp>
        <p:nvSpPr>
          <p:cNvPr id="31" name="Graphic 3">
            <a:extLst>
              <a:ext uri="{FF2B5EF4-FFF2-40B4-BE49-F238E27FC236}">
                <a16:creationId xmlns:a16="http://schemas.microsoft.com/office/drawing/2014/main" id="{AB291FE5-E947-4818-9200-25BBD421F75E}"/>
              </a:ext>
            </a:extLst>
          </p:cNvPr>
          <p:cNvSpPr/>
          <p:nvPr/>
        </p:nvSpPr>
        <p:spPr>
          <a:xfrm>
            <a:off x="7175140" y="4211361"/>
            <a:ext cx="920790" cy="671398"/>
          </a:xfrm>
          <a:custGeom>
            <a:avLst/>
            <a:gdLst>
              <a:gd name="connsiteX0" fmla="*/ 335003 w 920790"/>
              <a:gd name="connsiteY0" fmla="*/ 434816 h 671398"/>
              <a:gd name="connsiteX1" fmla="*/ 794774 w 920790"/>
              <a:gd name="connsiteY1" fmla="*/ 86011 h 671398"/>
              <a:gd name="connsiteX2" fmla="*/ 885738 w 920790"/>
              <a:gd name="connsiteY2" fmla="*/ 18383 h 671398"/>
              <a:gd name="connsiteX3" fmla="*/ 920790 w 920790"/>
              <a:gd name="connsiteY3" fmla="*/ 0 h 671398"/>
              <a:gd name="connsiteX4" fmla="*/ 904026 w 920790"/>
              <a:gd name="connsiteY4" fmla="*/ 17621 h 671398"/>
              <a:gd name="connsiteX5" fmla="*/ 726766 w 920790"/>
              <a:gd name="connsiteY5" fmla="*/ 178498 h 671398"/>
              <a:gd name="connsiteX6" fmla="*/ 170030 w 920790"/>
              <a:gd name="connsiteY6" fmla="*/ 665798 h 671398"/>
              <a:gd name="connsiteX7" fmla="*/ 147360 w 920790"/>
              <a:gd name="connsiteY7" fmla="*/ 664559 h 671398"/>
              <a:gd name="connsiteX8" fmla="*/ 8867 w 920790"/>
              <a:gd name="connsiteY8" fmla="*/ 509778 h 671398"/>
              <a:gd name="connsiteX9" fmla="*/ 1247 w 920790"/>
              <a:gd name="connsiteY9" fmla="*/ 495300 h 671398"/>
              <a:gd name="connsiteX10" fmla="*/ 18296 w 920790"/>
              <a:gd name="connsiteY10" fmla="*/ 499777 h 671398"/>
              <a:gd name="connsiteX11" fmla="*/ 135835 w 920790"/>
              <a:gd name="connsiteY11" fmla="*/ 569405 h 671398"/>
              <a:gd name="connsiteX12" fmla="*/ 169458 w 920790"/>
              <a:gd name="connsiteY12" fmla="*/ 566928 h 671398"/>
              <a:gd name="connsiteX13" fmla="*/ 335003 w 920790"/>
              <a:gd name="connsiteY13" fmla="*/ 434816 h 67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0790" h="671398">
                <a:moveTo>
                  <a:pt x="335003" y="434816"/>
                </a:moveTo>
                <a:cubicBezTo>
                  <a:pt x="486450" y="316230"/>
                  <a:pt x="640755" y="200977"/>
                  <a:pt x="794774" y="86011"/>
                </a:cubicBezTo>
                <a:cubicBezTo>
                  <a:pt x="825064" y="63437"/>
                  <a:pt x="855353" y="40862"/>
                  <a:pt x="885738" y="18383"/>
                </a:cubicBezTo>
                <a:cubicBezTo>
                  <a:pt x="896120" y="10668"/>
                  <a:pt x="906503" y="2667"/>
                  <a:pt x="920790" y="0"/>
                </a:cubicBezTo>
                <a:cubicBezTo>
                  <a:pt x="915170" y="5905"/>
                  <a:pt x="909836" y="12001"/>
                  <a:pt x="904026" y="17621"/>
                </a:cubicBezTo>
                <a:cubicBezTo>
                  <a:pt x="846590" y="73057"/>
                  <a:pt x="786488" y="125540"/>
                  <a:pt x="726766" y="178498"/>
                </a:cubicBezTo>
                <a:cubicBezTo>
                  <a:pt x="542267" y="342138"/>
                  <a:pt x="357672" y="505873"/>
                  <a:pt x="170030" y="665798"/>
                </a:cubicBezTo>
                <a:cubicBezTo>
                  <a:pt x="161267" y="673322"/>
                  <a:pt x="155456" y="673608"/>
                  <a:pt x="147360" y="664559"/>
                </a:cubicBezTo>
                <a:cubicBezTo>
                  <a:pt x="101354" y="612743"/>
                  <a:pt x="54396" y="561880"/>
                  <a:pt x="8867" y="509778"/>
                </a:cubicBezTo>
                <a:cubicBezTo>
                  <a:pt x="5152" y="505492"/>
                  <a:pt x="-3135" y="500539"/>
                  <a:pt x="1247" y="495300"/>
                </a:cubicBezTo>
                <a:cubicBezTo>
                  <a:pt x="6390" y="489109"/>
                  <a:pt x="13153" y="496634"/>
                  <a:pt x="18296" y="499777"/>
                </a:cubicBezTo>
                <a:cubicBezTo>
                  <a:pt x="57444" y="523113"/>
                  <a:pt x="97163" y="545306"/>
                  <a:pt x="135835" y="569405"/>
                </a:cubicBezTo>
                <a:cubicBezTo>
                  <a:pt x="148979" y="577596"/>
                  <a:pt x="158028" y="576263"/>
                  <a:pt x="169458" y="566928"/>
                </a:cubicBezTo>
                <a:cubicBezTo>
                  <a:pt x="224132" y="522256"/>
                  <a:pt x="279377" y="478346"/>
                  <a:pt x="335003" y="434816"/>
                </a:cubicBezTo>
                <a:close/>
              </a:path>
            </a:pathLst>
          </a:custGeom>
          <a:solidFill>
            <a:srgbClr val="ED222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accent6"/>
              </a:solidFill>
            </a:endParaRPr>
          </a:p>
        </p:txBody>
      </p:sp>
      <p:sp>
        <p:nvSpPr>
          <p:cNvPr id="32" name="Graphic 3">
            <a:extLst>
              <a:ext uri="{FF2B5EF4-FFF2-40B4-BE49-F238E27FC236}">
                <a16:creationId xmlns:a16="http://schemas.microsoft.com/office/drawing/2014/main" id="{7571618D-4D91-4938-98AB-70137B7453D5}"/>
              </a:ext>
            </a:extLst>
          </p:cNvPr>
          <p:cNvSpPr/>
          <p:nvPr/>
        </p:nvSpPr>
        <p:spPr>
          <a:xfrm>
            <a:off x="7189079" y="4892466"/>
            <a:ext cx="920790" cy="671398"/>
          </a:xfrm>
          <a:custGeom>
            <a:avLst/>
            <a:gdLst>
              <a:gd name="connsiteX0" fmla="*/ 335003 w 920790"/>
              <a:gd name="connsiteY0" fmla="*/ 434816 h 671398"/>
              <a:gd name="connsiteX1" fmla="*/ 794774 w 920790"/>
              <a:gd name="connsiteY1" fmla="*/ 86011 h 671398"/>
              <a:gd name="connsiteX2" fmla="*/ 885738 w 920790"/>
              <a:gd name="connsiteY2" fmla="*/ 18383 h 671398"/>
              <a:gd name="connsiteX3" fmla="*/ 920790 w 920790"/>
              <a:gd name="connsiteY3" fmla="*/ 0 h 671398"/>
              <a:gd name="connsiteX4" fmla="*/ 904026 w 920790"/>
              <a:gd name="connsiteY4" fmla="*/ 17621 h 671398"/>
              <a:gd name="connsiteX5" fmla="*/ 726766 w 920790"/>
              <a:gd name="connsiteY5" fmla="*/ 178498 h 671398"/>
              <a:gd name="connsiteX6" fmla="*/ 170030 w 920790"/>
              <a:gd name="connsiteY6" fmla="*/ 665798 h 671398"/>
              <a:gd name="connsiteX7" fmla="*/ 147360 w 920790"/>
              <a:gd name="connsiteY7" fmla="*/ 664559 h 671398"/>
              <a:gd name="connsiteX8" fmla="*/ 8867 w 920790"/>
              <a:gd name="connsiteY8" fmla="*/ 509778 h 671398"/>
              <a:gd name="connsiteX9" fmla="*/ 1247 w 920790"/>
              <a:gd name="connsiteY9" fmla="*/ 495300 h 671398"/>
              <a:gd name="connsiteX10" fmla="*/ 18296 w 920790"/>
              <a:gd name="connsiteY10" fmla="*/ 499777 h 671398"/>
              <a:gd name="connsiteX11" fmla="*/ 135835 w 920790"/>
              <a:gd name="connsiteY11" fmla="*/ 569405 h 671398"/>
              <a:gd name="connsiteX12" fmla="*/ 169458 w 920790"/>
              <a:gd name="connsiteY12" fmla="*/ 566928 h 671398"/>
              <a:gd name="connsiteX13" fmla="*/ 335003 w 920790"/>
              <a:gd name="connsiteY13" fmla="*/ 434816 h 67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0790" h="671398">
                <a:moveTo>
                  <a:pt x="335003" y="434816"/>
                </a:moveTo>
                <a:cubicBezTo>
                  <a:pt x="486450" y="316230"/>
                  <a:pt x="640755" y="200977"/>
                  <a:pt x="794774" y="86011"/>
                </a:cubicBezTo>
                <a:cubicBezTo>
                  <a:pt x="825064" y="63437"/>
                  <a:pt x="855353" y="40862"/>
                  <a:pt x="885738" y="18383"/>
                </a:cubicBezTo>
                <a:cubicBezTo>
                  <a:pt x="896120" y="10668"/>
                  <a:pt x="906503" y="2667"/>
                  <a:pt x="920790" y="0"/>
                </a:cubicBezTo>
                <a:cubicBezTo>
                  <a:pt x="915170" y="5905"/>
                  <a:pt x="909836" y="12001"/>
                  <a:pt x="904026" y="17621"/>
                </a:cubicBezTo>
                <a:cubicBezTo>
                  <a:pt x="846590" y="73057"/>
                  <a:pt x="786488" y="125540"/>
                  <a:pt x="726766" y="178498"/>
                </a:cubicBezTo>
                <a:cubicBezTo>
                  <a:pt x="542267" y="342138"/>
                  <a:pt x="357672" y="505873"/>
                  <a:pt x="170030" y="665798"/>
                </a:cubicBezTo>
                <a:cubicBezTo>
                  <a:pt x="161267" y="673322"/>
                  <a:pt x="155456" y="673608"/>
                  <a:pt x="147360" y="664559"/>
                </a:cubicBezTo>
                <a:cubicBezTo>
                  <a:pt x="101354" y="612743"/>
                  <a:pt x="54396" y="561880"/>
                  <a:pt x="8867" y="509778"/>
                </a:cubicBezTo>
                <a:cubicBezTo>
                  <a:pt x="5152" y="505492"/>
                  <a:pt x="-3135" y="500539"/>
                  <a:pt x="1247" y="495300"/>
                </a:cubicBezTo>
                <a:cubicBezTo>
                  <a:pt x="6390" y="489109"/>
                  <a:pt x="13153" y="496634"/>
                  <a:pt x="18296" y="499777"/>
                </a:cubicBezTo>
                <a:cubicBezTo>
                  <a:pt x="57444" y="523113"/>
                  <a:pt x="97163" y="545306"/>
                  <a:pt x="135835" y="569405"/>
                </a:cubicBezTo>
                <a:cubicBezTo>
                  <a:pt x="148979" y="577596"/>
                  <a:pt x="158028" y="576263"/>
                  <a:pt x="169458" y="566928"/>
                </a:cubicBezTo>
                <a:cubicBezTo>
                  <a:pt x="224132" y="522256"/>
                  <a:pt x="279377" y="478346"/>
                  <a:pt x="335003" y="434816"/>
                </a:cubicBezTo>
                <a:close/>
              </a:path>
            </a:pathLst>
          </a:custGeom>
          <a:solidFill>
            <a:srgbClr val="ED222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HƯỚNG PHÁT TRIỂN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B590A6-E882-459F-8FC7-6B6C69B4AD15}"/>
              </a:ext>
            </a:extLst>
          </p:cNvPr>
          <p:cNvGrpSpPr/>
          <p:nvPr/>
        </p:nvGrpSpPr>
        <p:grpSpPr>
          <a:xfrm>
            <a:off x="4044042" y="2633788"/>
            <a:ext cx="4114800" cy="3701823"/>
            <a:chOff x="4044042" y="2633788"/>
            <a:chExt cx="4114800" cy="370182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B0BEB4-0DA1-4034-93AE-756C6370A585}"/>
                </a:ext>
              </a:extLst>
            </p:cNvPr>
            <p:cNvSpPr/>
            <p:nvPr/>
          </p:nvSpPr>
          <p:spPr>
            <a:xfrm>
              <a:off x="4044042" y="5782491"/>
              <a:ext cx="4114800" cy="5531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AD2D96-234F-4F08-BB80-8FF4E20A9B84}"/>
                </a:ext>
              </a:extLst>
            </p:cNvPr>
            <p:cNvSpPr/>
            <p:nvPr/>
          </p:nvSpPr>
          <p:spPr>
            <a:xfrm>
              <a:off x="4135482" y="4855028"/>
              <a:ext cx="3931920" cy="5531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3F08FC-B901-491D-B2B5-F269B46EA291}"/>
                </a:ext>
              </a:extLst>
            </p:cNvPr>
            <p:cNvSpPr/>
            <p:nvPr/>
          </p:nvSpPr>
          <p:spPr>
            <a:xfrm>
              <a:off x="4226922" y="3927565"/>
              <a:ext cx="3749040" cy="5531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C0B4F4-2FEA-4E1F-9483-7A6D468DFD30}"/>
                </a:ext>
              </a:extLst>
            </p:cNvPr>
            <p:cNvSpPr/>
            <p:nvPr/>
          </p:nvSpPr>
          <p:spPr>
            <a:xfrm>
              <a:off x="4318362" y="3000102"/>
              <a:ext cx="3566160" cy="5531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2C909D1B-5638-480A-9903-18753F95DB3A}"/>
                </a:ext>
              </a:extLst>
            </p:cNvPr>
            <p:cNvSpPr/>
            <p:nvPr/>
          </p:nvSpPr>
          <p:spPr>
            <a:xfrm>
              <a:off x="4044042" y="5408148"/>
              <a:ext cx="4114800" cy="374343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id="{A17DB744-60F1-484F-9FB3-3715B052E356}"/>
                </a:ext>
              </a:extLst>
            </p:cNvPr>
            <p:cNvSpPr/>
            <p:nvPr/>
          </p:nvSpPr>
          <p:spPr>
            <a:xfrm>
              <a:off x="4135482" y="4480685"/>
              <a:ext cx="3931920" cy="374343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616350DA-C5D7-4184-B82A-E9F79C9A0BE1}"/>
                </a:ext>
              </a:extLst>
            </p:cNvPr>
            <p:cNvSpPr/>
            <p:nvPr/>
          </p:nvSpPr>
          <p:spPr>
            <a:xfrm>
              <a:off x="4226922" y="3553222"/>
              <a:ext cx="3749040" cy="374343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506527A7-FAB2-4C7B-BB30-B6B8C6A6EEFB}"/>
                </a:ext>
              </a:extLst>
            </p:cNvPr>
            <p:cNvSpPr/>
            <p:nvPr/>
          </p:nvSpPr>
          <p:spPr>
            <a:xfrm>
              <a:off x="4318362" y="2633788"/>
              <a:ext cx="3566160" cy="374343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99555-95FE-4CCF-8876-C4B75341FD04}"/>
              </a:ext>
            </a:extLst>
          </p:cNvPr>
          <p:cNvGrpSpPr/>
          <p:nvPr/>
        </p:nvGrpSpPr>
        <p:grpSpPr>
          <a:xfrm>
            <a:off x="5095602" y="2633788"/>
            <a:ext cx="2011680" cy="3701823"/>
            <a:chOff x="9526087" y="1889481"/>
            <a:chExt cx="2011680" cy="370182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EEEA00-B03E-4813-99F2-6DC6D4522A43}"/>
                </a:ext>
              </a:extLst>
            </p:cNvPr>
            <p:cNvSpPr/>
            <p:nvPr/>
          </p:nvSpPr>
          <p:spPr>
            <a:xfrm>
              <a:off x="9526087" y="5038184"/>
              <a:ext cx="2011680" cy="5531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4CF627-255E-4281-B03E-2C053D3E5341}"/>
                </a:ext>
              </a:extLst>
            </p:cNvPr>
            <p:cNvSpPr/>
            <p:nvPr/>
          </p:nvSpPr>
          <p:spPr>
            <a:xfrm>
              <a:off x="9617527" y="4110721"/>
              <a:ext cx="1828800" cy="5531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F83BCA-37BD-424C-BDF7-8F385598DDEA}"/>
                </a:ext>
              </a:extLst>
            </p:cNvPr>
            <p:cNvSpPr/>
            <p:nvPr/>
          </p:nvSpPr>
          <p:spPr>
            <a:xfrm>
              <a:off x="9708967" y="3183258"/>
              <a:ext cx="1645920" cy="55312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204934-F1C5-4B27-9AEF-5A2827E5EB25}"/>
                </a:ext>
              </a:extLst>
            </p:cNvPr>
            <p:cNvSpPr/>
            <p:nvPr/>
          </p:nvSpPr>
          <p:spPr>
            <a:xfrm>
              <a:off x="9800407" y="2255795"/>
              <a:ext cx="1463040" cy="55312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apezoid 16">
              <a:extLst>
                <a:ext uri="{FF2B5EF4-FFF2-40B4-BE49-F238E27FC236}">
                  <a16:creationId xmlns:a16="http://schemas.microsoft.com/office/drawing/2014/main" id="{4A42097E-4D08-4058-9AC9-53ADFEACCD25}"/>
                </a:ext>
              </a:extLst>
            </p:cNvPr>
            <p:cNvSpPr/>
            <p:nvPr/>
          </p:nvSpPr>
          <p:spPr>
            <a:xfrm>
              <a:off x="9526087" y="4663841"/>
              <a:ext cx="2011680" cy="374343"/>
            </a:xfrm>
            <a:prstGeom prst="trapezoi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E61DE6D8-2DD7-46FC-9AEA-7CED49FCAF1D}"/>
                </a:ext>
              </a:extLst>
            </p:cNvPr>
            <p:cNvSpPr/>
            <p:nvPr/>
          </p:nvSpPr>
          <p:spPr>
            <a:xfrm>
              <a:off x="9617527" y="3736378"/>
              <a:ext cx="1828800" cy="374343"/>
            </a:xfrm>
            <a:prstGeom prst="trapezoi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AE560749-3CF7-426C-B0B3-D5B160FC4179}"/>
                </a:ext>
              </a:extLst>
            </p:cNvPr>
            <p:cNvSpPr/>
            <p:nvPr/>
          </p:nvSpPr>
          <p:spPr>
            <a:xfrm>
              <a:off x="9708967" y="2808915"/>
              <a:ext cx="1645920" cy="374343"/>
            </a:xfrm>
            <a:prstGeom prst="trapezoi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8B68D5CD-6D3A-4369-A329-CF2C786FFE75}"/>
                </a:ext>
              </a:extLst>
            </p:cNvPr>
            <p:cNvSpPr/>
            <p:nvPr/>
          </p:nvSpPr>
          <p:spPr>
            <a:xfrm>
              <a:off x="9800407" y="1889481"/>
              <a:ext cx="1463040" cy="374343"/>
            </a:xfrm>
            <a:prstGeom prst="trapezoi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Arrow: Up 20">
            <a:extLst>
              <a:ext uri="{FF2B5EF4-FFF2-40B4-BE49-F238E27FC236}">
                <a16:creationId xmlns:a16="http://schemas.microsoft.com/office/drawing/2014/main" id="{8B21515A-5911-450E-8E72-51A9A2D6D503}"/>
              </a:ext>
            </a:extLst>
          </p:cNvPr>
          <p:cNvSpPr/>
          <p:nvPr/>
        </p:nvSpPr>
        <p:spPr>
          <a:xfrm>
            <a:off x="4825613" y="1608847"/>
            <a:ext cx="2569028" cy="102494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0B766F80-4D5D-4246-BA5B-4DB692BF6B24}"/>
              </a:ext>
            </a:extLst>
          </p:cNvPr>
          <p:cNvSpPr/>
          <p:nvPr/>
        </p:nvSpPr>
        <p:spPr>
          <a:xfrm flipH="1">
            <a:off x="5895658" y="5017363"/>
            <a:ext cx="375960" cy="31014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23" name="Teardrop 1">
            <a:extLst>
              <a:ext uri="{FF2B5EF4-FFF2-40B4-BE49-F238E27FC236}">
                <a16:creationId xmlns:a16="http://schemas.microsoft.com/office/drawing/2014/main" id="{85E7098F-1F66-4132-A987-1B020CF72E36}"/>
              </a:ext>
            </a:extLst>
          </p:cNvPr>
          <p:cNvSpPr/>
          <p:nvPr/>
        </p:nvSpPr>
        <p:spPr>
          <a:xfrm rot="18805991">
            <a:off x="5898923" y="3104180"/>
            <a:ext cx="348602" cy="34496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Round Same Side Corner Rectangle 11">
            <a:extLst>
              <a:ext uri="{FF2B5EF4-FFF2-40B4-BE49-F238E27FC236}">
                <a16:creationId xmlns:a16="http://schemas.microsoft.com/office/drawing/2014/main" id="{091DED10-91A9-41A0-936D-FBC344C9EBC8}"/>
              </a:ext>
            </a:extLst>
          </p:cNvPr>
          <p:cNvSpPr>
            <a:spLocks noChangeAspect="1"/>
          </p:cNvSpPr>
          <p:nvPr/>
        </p:nvSpPr>
        <p:spPr>
          <a:xfrm rot="9900000">
            <a:off x="5951630" y="4044061"/>
            <a:ext cx="368635" cy="3130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ounded Rectangle 27">
            <a:extLst>
              <a:ext uri="{FF2B5EF4-FFF2-40B4-BE49-F238E27FC236}">
                <a16:creationId xmlns:a16="http://schemas.microsoft.com/office/drawing/2014/main" id="{D073BBB8-970B-4BFF-8B60-D1A18E9B355A}"/>
              </a:ext>
            </a:extLst>
          </p:cNvPr>
          <p:cNvSpPr/>
          <p:nvPr/>
        </p:nvSpPr>
        <p:spPr>
          <a:xfrm>
            <a:off x="5917393" y="5931352"/>
            <a:ext cx="332491" cy="25539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Donut 24">
            <a:extLst>
              <a:ext uri="{FF2B5EF4-FFF2-40B4-BE49-F238E27FC236}">
                <a16:creationId xmlns:a16="http://schemas.microsoft.com/office/drawing/2014/main" id="{54BBB00B-8C41-4388-93FB-0E70D65F274D}"/>
              </a:ext>
            </a:extLst>
          </p:cNvPr>
          <p:cNvSpPr/>
          <p:nvPr/>
        </p:nvSpPr>
        <p:spPr>
          <a:xfrm>
            <a:off x="5859502" y="1961612"/>
            <a:ext cx="472997" cy="476848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7A7D76-5671-4FC5-B942-51ECE7C774A5}"/>
              </a:ext>
            </a:extLst>
          </p:cNvPr>
          <p:cNvSpPr txBox="1"/>
          <p:nvPr/>
        </p:nvSpPr>
        <p:spPr>
          <a:xfrm>
            <a:off x="489197" y="5873946"/>
            <a:ext cx="3221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Cải thiện phần giao diện đồ họa bắt mắt hơn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D8B3A7-AD22-4982-9921-903E66FE82A4}"/>
              </a:ext>
            </a:extLst>
          </p:cNvPr>
          <p:cNvSpPr txBox="1"/>
          <p:nvPr/>
        </p:nvSpPr>
        <p:spPr>
          <a:xfrm>
            <a:off x="685597" y="4019020"/>
            <a:ext cx="3221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Cải thiện nâng cấp website tĩnh thành website động thuận tiện cho việc kiểm soát và sử dụng.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AFB0E8-29D0-4C8D-A88B-6225EB7813D4}"/>
              </a:ext>
            </a:extLst>
          </p:cNvPr>
          <p:cNvSpPr txBox="1"/>
          <p:nvPr/>
        </p:nvSpPr>
        <p:spPr>
          <a:xfrm>
            <a:off x="8386860" y="4946483"/>
            <a:ext cx="3221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Tăng cường tính bảo mật cơ sở dữ liệu trong hệ thống , tính ổn định cho website có thể chạy nhanh hơn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EA726F-C633-499F-8D45-D866AB1033F5}"/>
              </a:ext>
            </a:extLst>
          </p:cNvPr>
          <p:cNvSpPr txBox="1"/>
          <p:nvPr/>
        </p:nvSpPr>
        <p:spPr>
          <a:xfrm>
            <a:off x="8158846" y="3091557"/>
            <a:ext cx="3221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Có thể thanh toán bằng nhiều hình thức khác nhau qua ngân hàng , momo, zalopay...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139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2769507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cs typeface="Arial" pitchFamily="34" charset="0"/>
              </a:rPr>
              <a:t>THANK YOU</a:t>
            </a:r>
            <a:endParaRPr lang="ko-KR" altLang="en-US" sz="6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MEMBERS</a:t>
            </a:r>
            <a:endParaRPr lang="en-US" dirty="0"/>
          </a:p>
        </p:txBody>
      </p:sp>
      <p:grpSp>
        <p:nvGrpSpPr>
          <p:cNvPr id="3" name="그룹 4">
            <a:extLst>
              <a:ext uri="{FF2B5EF4-FFF2-40B4-BE49-F238E27FC236}">
                <a16:creationId xmlns:a16="http://schemas.microsoft.com/office/drawing/2014/main" id="{2275FDE2-2994-449B-88FB-4B767BD2C830}"/>
              </a:ext>
            </a:extLst>
          </p:cNvPr>
          <p:cNvGrpSpPr/>
          <p:nvPr/>
        </p:nvGrpSpPr>
        <p:grpSpPr>
          <a:xfrm>
            <a:off x="907692" y="3593910"/>
            <a:ext cx="2292846" cy="3034672"/>
            <a:chOff x="919228" y="3823327"/>
            <a:chExt cx="2292846" cy="303467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9DEF125-1956-4BD5-92C2-1718AEC2729A}"/>
                </a:ext>
              </a:extLst>
            </p:cNvPr>
            <p:cNvSpPr/>
            <p:nvPr userDrawn="1"/>
          </p:nvSpPr>
          <p:spPr>
            <a:xfrm>
              <a:off x="919228" y="3823327"/>
              <a:ext cx="2292846" cy="360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237EE7-9618-457E-8C2A-166188B24606}"/>
                </a:ext>
              </a:extLst>
            </p:cNvPr>
            <p:cNvSpPr/>
            <p:nvPr userDrawn="1"/>
          </p:nvSpPr>
          <p:spPr>
            <a:xfrm>
              <a:off x="919228" y="4183368"/>
              <a:ext cx="2292846" cy="267463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7" name="그룹 1">
            <a:extLst>
              <a:ext uri="{FF2B5EF4-FFF2-40B4-BE49-F238E27FC236}">
                <a16:creationId xmlns:a16="http://schemas.microsoft.com/office/drawing/2014/main" id="{55CB7A07-5D42-4473-B3DE-03C9D6F322C4}"/>
              </a:ext>
            </a:extLst>
          </p:cNvPr>
          <p:cNvGrpSpPr/>
          <p:nvPr/>
        </p:nvGrpSpPr>
        <p:grpSpPr>
          <a:xfrm>
            <a:off x="3578467" y="3593910"/>
            <a:ext cx="2292846" cy="3034672"/>
            <a:chOff x="3362631" y="3823327"/>
            <a:chExt cx="2292846" cy="303467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84E16B-EF93-455F-AFCD-25A058B455D9}"/>
                </a:ext>
              </a:extLst>
            </p:cNvPr>
            <p:cNvSpPr/>
            <p:nvPr userDrawn="1"/>
          </p:nvSpPr>
          <p:spPr>
            <a:xfrm>
              <a:off x="3362631" y="3823327"/>
              <a:ext cx="2292846" cy="360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C524A3-936E-45C4-B74B-38533E793C29}"/>
                </a:ext>
              </a:extLst>
            </p:cNvPr>
            <p:cNvSpPr/>
            <p:nvPr userDrawn="1"/>
          </p:nvSpPr>
          <p:spPr>
            <a:xfrm>
              <a:off x="3362631" y="4183368"/>
              <a:ext cx="2292846" cy="2674631"/>
            </a:xfrm>
            <a:prstGeom prst="rect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1" name="그룹 3">
            <a:extLst>
              <a:ext uri="{FF2B5EF4-FFF2-40B4-BE49-F238E27FC236}">
                <a16:creationId xmlns:a16="http://schemas.microsoft.com/office/drawing/2014/main" id="{1EDBC806-3C4E-4155-BD52-974F8A60B8A6}"/>
              </a:ext>
            </a:extLst>
          </p:cNvPr>
          <p:cNvGrpSpPr/>
          <p:nvPr/>
        </p:nvGrpSpPr>
        <p:grpSpPr>
          <a:xfrm>
            <a:off x="8979040" y="3640081"/>
            <a:ext cx="2292846" cy="3027333"/>
            <a:chOff x="9013875" y="3640080"/>
            <a:chExt cx="2292846" cy="30273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816617-A662-4258-82C4-16F56DB3C8EE}"/>
                </a:ext>
              </a:extLst>
            </p:cNvPr>
            <p:cNvSpPr/>
            <p:nvPr userDrawn="1"/>
          </p:nvSpPr>
          <p:spPr>
            <a:xfrm>
              <a:off x="9013875" y="3640080"/>
              <a:ext cx="2292846" cy="360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B70154-A8F4-467F-A300-36E3388EAA6F}"/>
                </a:ext>
              </a:extLst>
            </p:cNvPr>
            <p:cNvSpPr/>
            <p:nvPr userDrawn="1"/>
          </p:nvSpPr>
          <p:spPr>
            <a:xfrm>
              <a:off x="9013875" y="3992782"/>
              <a:ext cx="2292846" cy="2674631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5" name="그룹 2">
            <a:extLst>
              <a:ext uri="{FF2B5EF4-FFF2-40B4-BE49-F238E27FC236}">
                <a16:creationId xmlns:a16="http://schemas.microsoft.com/office/drawing/2014/main" id="{D00BAC75-386B-42CA-AB4B-7E42902A895B}"/>
              </a:ext>
            </a:extLst>
          </p:cNvPr>
          <p:cNvGrpSpPr/>
          <p:nvPr/>
        </p:nvGrpSpPr>
        <p:grpSpPr>
          <a:xfrm>
            <a:off x="6242594" y="3598517"/>
            <a:ext cx="2292846" cy="3034672"/>
            <a:chOff x="6200676" y="3823327"/>
            <a:chExt cx="2292846" cy="303467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EC7154-94A6-4EDD-A872-9C3B2ADAA026}"/>
                </a:ext>
              </a:extLst>
            </p:cNvPr>
            <p:cNvSpPr/>
            <p:nvPr userDrawn="1"/>
          </p:nvSpPr>
          <p:spPr>
            <a:xfrm>
              <a:off x="6200676" y="3823327"/>
              <a:ext cx="2292846" cy="360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1BFA7F1-BCC5-4A6A-8365-45426639D7FF}"/>
                </a:ext>
              </a:extLst>
            </p:cNvPr>
            <p:cNvSpPr/>
            <p:nvPr userDrawn="1"/>
          </p:nvSpPr>
          <p:spPr>
            <a:xfrm>
              <a:off x="6200676" y="4183368"/>
              <a:ext cx="2292846" cy="2674631"/>
            </a:xfrm>
            <a:prstGeom prst="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415E7D8-DF72-4E52-A2E3-CBE0BFA7DA56}"/>
              </a:ext>
            </a:extLst>
          </p:cNvPr>
          <p:cNvSpPr txBox="1">
            <a:spLocks/>
          </p:cNvSpPr>
          <p:nvPr/>
        </p:nvSpPr>
        <p:spPr>
          <a:xfrm>
            <a:off x="1031002" y="3655817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/>
              <a:t>Đức Huy</a:t>
            </a:r>
            <a:endParaRPr lang="en-US" sz="1400" b="1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B6987EEE-6731-4DF4-A72A-6331921350E5}"/>
              </a:ext>
            </a:extLst>
          </p:cNvPr>
          <p:cNvSpPr txBox="1">
            <a:spLocks/>
          </p:cNvSpPr>
          <p:nvPr/>
        </p:nvSpPr>
        <p:spPr>
          <a:xfrm>
            <a:off x="3728787" y="3642697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/>
              <a:t>Hữu Cương</a:t>
            </a:r>
            <a:endParaRPr lang="en-US" sz="1400" b="1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A1D25AA-675C-4954-ADEB-A4E8E8E5C029}"/>
              </a:ext>
            </a:extLst>
          </p:cNvPr>
          <p:cNvSpPr txBox="1">
            <a:spLocks/>
          </p:cNvSpPr>
          <p:nvPr/>
        </p:nvSpPr>
        <p:spPr>
          <a:xfrm>
            <a:off x="6437216" y="3648568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/>
              <a:t>Đăng Trường</a:t>
            </a:r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7E6537DB-A0A9-43E9-87BC-BAD1C6E4261D}"/>
              </a:ext>
            </a:extLst>
          </p:cNvPr>
          <p:cNvSpPr txBox="1">
            <a:spLocks/>
          </p:cNvSpPr>
          <p:nvPr/>
        </p:nvSpPr>
        <p:spPr>
          <a:xfrm>
            <a:off x="9143830" y="3653612"/>
            <a:ext cx="1963266" cy="332978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Phúc Thịnh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B8E856CB-9751-4D45-8632-DC0012023B27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2"/>
          <a:srcRect t="6902" b="6902"/>
          <a:stretch/>
        </p:blipFill>
        <p:spPr>
          <a:xfrm>
            <a:off x="3590890" y="1594760"/>
            <a:ext cx="2268000" cy="1986288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11739931-3F11-49C0-8EB3-7B78448504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7519" b="7519"/>
          <a:stretch/>
        </p:blipFill>
        <p:spPr>
          <a:xfrm>
            <a:off x="932538" y="1609585"/>
            <a:ext cx="2268000" cy="1986288"/>
          </a:xfrm>
        </p:spPr>
      </p:pic>
      <p:pic>
        <p:nvPicPr>
          <p:cNvPr id="1030" name="Picture 6" descr="Không có mô tả ảnh.">
            <a:extLst>
              <a:ext uri="{FF2B5EF4-FFF2-40B4-BE49-F238E27FC236}">
                <a16:creationId xmlns:a16="http://schemas.microsoft.com/office/drawing/2014/main" id="{0EC73514-9270-4F49-9B7F-48437492C159}"/>
              </a:ext>
            </a:extLst>
          </p:cNvPr>
          <p:cNvPicPr>
            <a:picLocks noGrp="1" noChangeAspect="1" noChangeArrowheads="1"/>
          </p:cNvPicPr>
          <p:nvPr>
            <p:ph type="pic" sz="quarter" idx="4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9" b="6679"/>
          <a:stretch>
            <a:fillRect/>
          </a:stretch>
        </p:blipFill>
        <p:spPr bwMode="auto">
          <a:xfrm>
            <a:off x="9003886" y="1630418"/>
            <a:ext cx="2268000" cy="198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159D6C6-2EB5-4359-B5B4-0A4003B1C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594" y="4613043"/>
            <a:ext cx="2268000" cy="2010042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6CF99A1A-C2A9-4562-BC1E-F62693FAD37F}"/>
              </a:ext>
            </a:extLst>
          </p:cNvPr>
          <p:cNvSpPr/>
          <p:nvPr/>
        </p:nvSpPr>
        <p:spPr>
          <a:xfrm>
            <a:off x="6242594" y="4255528"/>
            <a:ext cx="2271324" cy="35751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Quý Văn</a:t>
            </a:r>
          </a:p>
        </p:txBody>
      </p:sp>
      <p:pic>
        <p:nvPicPr>
          <p:cNvPr id="1034" name="Picture 10" descr="Không có mô tả ảnh.">
            <a:extLst>
              <a:ext uri="{FF2B5EF4-FFF2-40B4-BE49-F238E27FC236}">
                <a16:creationId xmlns:a16="http://schemas.microsoft.com/office/drawing/2014/main" id="{13A5827D-537E-49D1-A6EB-BA3E5177B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18" y="4624920"/>
            <a:ext cx="2287071" cy="198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360FC922-4FDB-45FA-980E-08288830250C}"/>
              </a:ext>
            </a:extLst>
          </p:cNvPr>
          <p:cNvSpPr/>
          <p:nvPr/>
        </p:nvSpPr>
        <p:spPr>
          <a:xfrm>
            <a:off x="3578467" y="4322422"/>
            <a:ext cx="2292846" cy="3198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Phú Sơn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C4087987-8E8C-4C9B-84CC-B70D3B3E86CE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1" b="17171"/>
          <a:stretch>
            <a:fillRect/>
          </a:stretch>
        </p:blipFill>
        <p:spPr>
          <a:xfrm>
            <a:off x="6261665" y="1592281"/>
            <a:ext cx="2268000" cy="1986288"/>
          </a:xfrm>
        </p:spPr>
      </p:pic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6404696" y="3015142"/>
            <a:ext cx="4797245" cy="1142740"/>
            <a:chOff x="6665542" y="2749602"/>
            <a:chExt cx="4797245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>
                  <a:latin typeface="+mj-lt"/>
                  <a:cs typeface="Arial" pitchFamily="34" charset="0"/>
                </a:rPr>
                <a:t>Chương 1</a:t>
              </a:r>
              <a:endParaRPr lang="ko-KR" altLang="en-US" sz="4800" b="1" dirty="0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>
                  <a:cs typeface="Arial" pitchFamily="34" charset="0"/>
                </a:rPr>
                <a:t>MỤC TIÊU ĐỀ TÀI </a:t>
              </a:r>
              <a:endParaRPr lang="ko-KR" altLang="en-US" sz="1867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634676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561274" y="950041"/>
            <a:ext cx="400037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>
                <a:cs typeface="Arial" pitchFamily="34" charset="0"/>
              </a:rPr>
              <a:t>Khách Hàng</a:t>
            </a:r>
            <a:endParaRPr lang="ko-KR" altLang="en-US" sz="5400" dirty="0"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5A4A2C-0F50-4D8E-8DDC-65A972965DF9}"/>
              </a:ext>
            </a:extLst>
          </p:cNvPr>
          <p:cNvGrpSpPr/>
          <p:nvPr/>
        </p:nvGrpSpPr>
        <p:grpSpPr>
          <a:xfrm>
            <a:off x="6214587" y="653215"/>
            <a:ext cx="5977413" cy="740795"/>
            <a:chOff x="6214587" y="653215"/>
            <a:chExt cx="5977413" cy="740795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5D7B3E-C4A3-4CB1-891D-3E3600B188C6}"/>
                </a:ext>
              </a:extLst>
            </p:cNvPr>
            <p:cNvSpPr/>
            <p:nvPr/>
          </p:nvSpPr>
          <p:spPr>
            <a:xfrm>
              <a:off x="6530226" y="660323"/>
              <a:ext cx="5661774" cy="730397"/>
            </a:xfrm>
            <a:custGeom>
              <a:avLst/>
              <a:gdLst>
                <a:gd name="connsiteX0" fmla="*/ 0 w 5661774"/>
                <a:gd name="connsiteY0" fmla="*/ 0 h 730397"/>
                <a:gd name="connsiteX1" fmla="*/ 5661774 w 5661774"/>
                <a:gd name="connsiteY1" fmla="*/ 0 h 730397"/>
                <a:gd name="connsiteX2" fmla="*/ 5661774 w 5661774"/>
                <a:gd name="connsiteY2" fmla="*/ 730397 h 730397"/>
                <a:gd name="connsiteX3" fmla="*/ 0 w 5661774"/>
                <a:gd name="connsiteY3" fmla="*/ 730397 h 730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1774" h="730397">
                  <a:moveTo>
                    <a:pt x="0" y="0"/>
                  </a:moveTo>
                  <a:lnTo>
                    <a:pt x="5661774" y="0"/>
                  </a:lnTo>
                  <a:lnTo>
                    <a:pt x="5661774" y="730397"/>
                  </a:lnTo>
                  <a:lnTo>
                    <a:pt x="0" y="730397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9B9F771-2BCC-456D-BF06-DA1216163FB7}"/>
                </a:ext>
              </a:extLst>
            </p:cNvPr>
            <p:cNvSpPr/>
            <p:nvPr/>
          </p:nvSpPr>
          <p:spPr>
            <a:xfrm>
              <a:off x="6214587" y="653215"/>
              <a:ext cx="324100" cy="740795"/>
            </a:xfrm>
            <a:custGeom>
              <a:avLst/>
              <a:gdLst/>
              <a:ahLst/>
              <a:cxnLst/>
              <a:rect l="l" t="t" r="r" b="b"/>
              <a:pathLst>
                <a:path w="215653" h="492919">
                  <a:moveTo>
                    <a:pt x="139304" y="0"/>
                  </a:moveTo>
                  <a:lnTo>
                    <a:pt x="215653" y="0"/>
                  </a:lnTo>
                  <a:lnTo>
                    <a:pt x="215653" y="492919"/>
                  </a:lnTo>
                  <a:lnTo>
                    <a:pt x="121556" y="492919"/>
                  </a:lnTo>
                  <a:lnTo>
                    <a:pt x="121556" y="138299"/>
                  </a:lnTo>
                  <a:cubicBezTo>
                    <a:pt x="87177" y="170446"/>
                    <a:pt x="46658" y="194221"/>
                    <a:pt x="0" y="209625"/>
                  </a:cubicBezTo>
                  <a:lnTo>
                    <a:pt x="0" y="124235"/>
                  </a:lnTo>
                  <a:cubicBezTo>
                    <a:pt x="24557" y="116198"/>
                    <a:pt x="51235" y="100962"/>
                    <a:pt x="80033" y="78526"/>
                  </a:cubicBezTo>
                  <a:cubicBezTo>
                    <a:pt x="108831" y="56090"/>
                    <a:pt x="128588" y="29915"/>
                    <a:pt x="139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79B6E3-FC01-4B13-8BD7-F3CBB7FDF025}"/>
              </a:ext>
            </a:extLst>
          </p:cNvPr>
          <p:cNvGrpSpPr/>
          <p:nvPr/>
        </p:nvGrpSpPr>
        <p:grpSpPr>
          <a:xfrm>
            <a:off x="6214587" y="3078856"/>
            <a:ext cx="5977413" cy="753952"/>
            <a:chOff x="6214587" y="3078856"/>
            <a:chExt cx="5977413" cy="75395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F5CA37D-6B1B-4572-B2E4-7BEB66376CDA}"/>
                </a:ext>
              </a:extLst>
            </p:cNvPr>
            <p:cNvSpPr/>
            <p:nvPr/>
          </p:nvSpPr>
          <p:spPr>
            <a:xfrm>
              <a:off x="6559023" y="3078856"/>
              <a:ext cx="5632977" cy="730397"/>
            </a:xfrm>
            <a:custGeom>
              <a:avLst/>
              <a:gdLst>
                <a:gd name="connsiteX0" fmla="*/ 0 w 5632977"/>
                <a:gd name="connsiteY0" fmla="*/ 0 h 730397"/>
                <a:gd name="connsiteX1" fmla="*/ 5632977 w 5632977"/>
                <a:gd name="connsiteY1" fmla="*/ 0 h 730397"/>
                <a:gd name="connsiteX2" fmla="*/ 5632977 w 5632977"/>
                <a:gd name="connsiteY2" fmla="*/ 730397 h 730397"/>
                <a:gd name="connsiteX3" fmla="*/ 0 w 5632977"/>
                <a:gd name="connsiteY3" fmla="*/ 730397 h 730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2977" h="730397">
                  <a:moveTo>
                    <a:pt x="0" y="0"/>
                  </a:moveTo>
                  <a:lnTo>
                    <a:pt x="5632977" y="0"/>
                  </a:lnTo>
                  <a:lnTo>
                    <a:pt x="5632977" y="730397"/>
                  </a:lnTo>
                  <a:lnTo>
                    <a:pt x="0" y="730397"/>
                  </a:lnTo>
                  <a:close/>
                </a:path>
              </a:pathLst>
            </a:cu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727B862-A845-45FF-B78A-1B3546B88D5F}"/>
                </a:ext>
              </a:extLst>
            </p:cNvPr>
            <p:cNvSpPr/>
            <p:nvPr/>
          </p:nvSpPr>
          <p:spPr>
            <a:xfrm>
              <a:off x="6214587" y="3079430"/>
              <a:ext cx="490174" cy="753378"/>
            </a:xfrm>
            <a:custGeom>
              <a:avLst/>
              <a:gdLst/>
              <a:ahLst/>
              <a:cxnLst/>
              <a:rect l="l" t="t" r="r" b="b"/>
              <a:pathLst>
                <a:path w="326157" h="501291">
                  <a:moveTo>
                    <a:pt x="158391" y="0"/>
                  </a:moveTo>
                  <a:cubicBezTo>
                    <a:pt x="204602" y="0"/>
                    <a:pt x="241660" y="14734"/>
                    <a:pt x="269565" y="44202"/>
                  </a:cubicBezTo>
                  <a:cubicBezTo>
                    <a:pt x="292559" y="68312"/>
                    <a:pt x="304056" y="95548"/>
                    <a:pt x="304056" y="125909"/>
                  </a:cubicBezTo>
                  <a:cubicBezTo>
                    <a:pt x="304056" y="168995"/>
                    <a:pt x="280504" y="203374"/>
                    <a:pt x="233400" y="229047"/>
                  </a:cubicBezTo>
                  <a:cubicBezTo>
                    <a:pt x="261528" y="235074"/>
                    <a:pt x="284020" y="248581"/>
                    <a:pt x="300875" y="269565"/>
                  </a:cubicBezTo>
                  <a:cubicBezTo>
                    <a:pt x="317730" y="290550"/>
                    <a:pt x="326157" y="315888"/>
                    <a:pt x="326157" y="345579"/>
                  </a:cubicBezTo>
                  <a:cubicBezTo>
                    <a:pt x="326157" y="388665"/>
                    <a:pt x="310418" y="425388"/>
                    <a:pt x="278941" y="455749"/>
                  </a:cubicBezTo>
                  <a:cubicBezTo>
                    <a:pt x="247464" y="486110"/>
                    <a:pt x="208285" y="501291"/>
                    <a:pt x="161404" y="501291"/>
                  </a:cubicBezTo>
                  <a:cubicBezTo>
                    <a:pt x="116979" y="501291"/>
                    <a:pt x="80144" y="488510"/>
                    <a:pt x="50899" y="462949"/>
                  </a:cubicBezTo>
                  <a:cubicBezTo>
                    <a:pt x="21655" y="437388"/>
                    <a:pt x="4688" y="403957"/>
                    <a:pt x="0" y="362657"/>
                  </a:cubicBezTo>
                  <a:lnTo>
                    <a:pt x="91083" y="351607"/>
                  </a:lnTo>
                  <a:cubicBezTo>
                    <a:pt x="93985" y="374824"/>
                    <a:pt x="101799" y="392572"/>
                    <a:pt x="114523" y="404850"/>
                  </a:cubicBezTo>
                  <a:cubicBezTo>
                    <a:pt x="127248" y="417128"/>
                    <a:pt x="142652" y="423268"/>
                    <a:pt x="160735" y="423268"/>
                  </a:cubicBezTo>
                  <a:cubicBezTo>
                    <a:pt x="180157" y="423268"/>
                    <a:pt x="196509" y="415901"/>
                    <a:pt x="209792" y="401167"/>
                  </a:cubicBezTo>
                  <a:cubicBezTo>
                    <a:pt x="223075" y="386433"/>
                    <a:pt x="229716" y="366564"/>
                    <a:pt x="229716" y="341561"/>
                  </a:cubicBezTo>
                  <a:cubicBezTo>
                    <a:pt x="229716" y="317897"/>
                    <a:pt x="223354" y="299145"/>
                    <a:pt x="210629" y="285304"/>
                  </a:cubicBezTo>
                  <a:cubicBezTo>
                    <a:pt x="197904" y="271463"/>
                    <a:pt x="182389" y="264542"/>
                    <a:pt x="164083" y="264542"/>
                  </a:cubicBezTo>
                  <a:cubicBezTo>
                    <a:pt x="152028" y="264542"/>
                    <a:pt x="137629" y="266886"/>
                    <a:pt x="120886" y="271575"/>
                  </a:cubicBezTo>
                  <a:lnTo>
                    <a:pt x="131267" y="194891"/>
                  </a:lnTo>
                  <a:cubicBezTo>
                    <a:pt x="156716" y="195561"/>
                    <a:pt x="176138" y="190035"/>
                    <a:pt x="189533" y="178315"/>
                  </a:cubicBezTo>
                  <a:cubicBezTo>
                    <a:pt x="202927" y="166595"/>
                    <a:pt x="209625" y="151024"/>
                    <a:pt x="209625" y="131602"/>
                  </a:cubicBezTo>
                  <a:cubicBezTo>
                    <a:pt x="209625" y="115082"/>
                    <a:pt x="204713" y="101910"/>
                    <a:pt x="194891" y="92088"/>
                  </a:cubicBezTo>
                  <a:cubicBezTo>
                    <a:pt x="185068" y="82265"/>
                    <a:pt x="172008" y="77354"/>
                    <a:pt x="155712" y="77354"/>
                  </a:cubicBezTo>
                  <a:cubicBezTo>
                    <a:pt x="139638" y="77354"/>
                    <a:pt x="125909" y="82935"/>
                    <a:pt x="114523" y="94097"/>
                  </a:cubicBezTo>
                  <a:cubicBezTo>
                    <a:pt x="103138" y="105259"/>
                    <a:pt x="96217" y="121556"/>
                    <a:pt x="93762" y="142987"/>
                  </a:cubicBezTo>
                  <a:lnTo>
                    <a:pt x="7032" y="128253"/>
                  </a:lnTo>
                  <a:cubicBezTo>
                    <a:pt x="13060" y="98562"/>
                    <a:pt x="22157" y="74842"/>
                    <a:pt x="34324" y="57095"/>
                  </a:cubicBezTo>
                  <a:cubicBezTo>
                    <a:pt x="46490" y="39347"/>
                    <a:pt x="63457" y="25394"/>
                    <a:pt x="85223" y="15237"/>
                  </a:cubicBezTo>
                  <a:cubicBezTo>
                    <a:pt x="106989" y="5079"/>
                    <a:pt x="131378" y="0"/>
                    <a:pt x="158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B7CC6C-3958-4D27-B876-830E75AD2CDB}"/>
              </a:ext>
            </a:extLst>
          </p:cNvPr>
          <p:cNvGrpSpPr/>
          <p:nvPr/>
        </p:nvGrpSpPr>
        <p:grpSpPr>
          <a:xfrm>
            <a:off x="6214587" y="4304833"/>
            <a:ext cx="5977413" cy="740795"/>
            <a:chOff x="6214587" y="4304833"/>
            <a:chExt cx="5977413" cy="74079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4E29EA-2FB9-43AA-A8D9-722123BCBDB6}"/>
                </a:ext>
              </a:extLst>
            </p:cNvPr>
            <p:cNvSpPr/>
            <p:nvPr/>
          </p:nvSpPr>
          <p:spPr>
            <a:xfrm>
              <a:off x="6610432" y="4314732"/>
              <a:ext cx="5581568" cy="730397"/>
            </a:xfrm>
            <a:custGeom>
              <a:avLst/>
              <a:gdLst>
                <a:gd name="connsiteX0" fmla="*/ 0 w 5581568"/>
                <a:gd name="connsiteY0" fmla="*/ 0 h 730397"/>
                <a:gd name="connsiteX1" fmla="*/ 5581568 w 5581568"/>
                <a:gd name="connsiteY1" fmla="*/ 0 h 730397"/>
                <a:gd name="connsiteX2" fmla="*/ 5581568 w 5581568"/>
                <a:gd name="connsiteY2" fmla="*/ 730397 h 730397"/>
                <a:gd name="connsiteX3" fmla="*/ 0 w 5581568"/>
                <a:gd name="connsiteY3" fmla="*/ 730397 h 730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1568" h="730397">
                  <a:moveTo>
                    <a:pt x="0" y="0"/>
                  </a:moveTo>
                  <a:lnTo>
                    <a:pt x="5581568" y="0"/>
                  </a:lnTo>
                  <a:lnTo>
                    <a:pt x="5581568" y="730397"/>
                  </a:lnTo>
                  <a:lnTo>
                    <a:pt x="0" y="730397"/>
                  </a:lnTo>
                  <a:close/>
                </a:path>
              </a:pathLst>
            </a:cu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121AB06-E93D-4251-8F1F-981968026079}"/>
                </a:ext>
              </a:extLst>
            </p:cNvPr>
            <p:cNvSpPr/>
            <p:nvPr/>
          </p:nvSpPr>
          <p:spPr>
            <a:xfrm>
              <a:off x="6214587" y="4304833"/>
              <a:ext cx="530433" cy="740795"/>
            </a:xfrm>
            <a:custGeom>
              <a:avLst/>
              <a:gdLst/>
              <a:ahLst/>
              <a:cxnLst/>
              <a:rect l="l" t="t" r="r" b="b"/>
              <a:pathLst>
                <a:path w="352946" h="492919">
                  <a:moveTo>
                    <a:pt x="200919" y="143657"/>
                  </a:moveTo>
                  <a:lnTo>
                    <a:pt x="88069" y="311423"/>
                  </a:lnTo>
                  <a:lnTo>
                    <a:pt x="200919" y="311423"/>
                  </a:lnTo>
                  <a:close/>
                  <a:moveTo>
                    <a:pt x="212974" y="0"/>
                  </a:moveTo>
                  <a:lnTo>
                    <a:pt x="292001" y="0"/>
                  </a:lnTo>
                  <a:lnTo>
                    <a:pt x="292001" y="311423"/>
                  </a:lnTo>
                  <a:lnTo>
                    <a:pt x="352946" y="311423"/>
                  </a:lnTo>
                  <a:lnTo>
                    <a:pt x="352946" y="394135"/>
                  </a:lnTo>
                  <a:lnTo>
                    <a:pt x="292001" y="394135"/>
                  </a:lnTo>
                  <a:lnTo>
                    <a:pt x="292001" y="492919"/>
                  </a:lnTo>
                  <a:lnTo>
                    <a:pt x="200919" y="492919"/>
                  </a:lnTo>
                  <a:lnTo>
                    <a:pt x="200919" y="394135"/>
                  </a:lnTo>
                  <a:lnTo>
                    <a:pt x="0" y="394135"/>
                  </a:lnTo>
                  <a:lnTo>
                    <a:pt x="0" y="3117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12C797-FA18-44AC-A05A-B1B7A08EAF33}"/>
              </a:ext>
            </a:extLst>
          </p:cNvPr>
          <p:cNvGrpSpPr/>
          <p:nvPr/>
        </p:nvGrpSpPr>
        <p:grpSpPr>
          <a:xfrm>
            <a:off x="6214587" y="5517656"/>
            <a:ext cx="5977413" cy="742550"/>
            <a:chOff x="6214587" y="5517656"/>
            <a:chExt cx="5977413" cy="74255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B0BB2D-601F-4441-9330-4BABE9E32AEE}"/>
                </a:ext>
              </a:extLst>
            </p:cNvPr>
            <p:cNvSpPr/>
            <p:nvPr/>
          </p:nvSpPr>
          <p:spPr>
            <a:xfrm>
              <a:off x="6332482" y="5517656"/>
              <a:ext cx="5859518" cy="730398"/>
            </a:xfrm>
            <a:custGeom>
              <a:avLst/>
              <a:gdLst>
                <a:gd name="connsiteX0" fmla="*/ 0 w 5859518"/>
                <a:gd name="connsiteY0" fmla="*/ 0 h 730398"/>
                <a:gd name="connsiteX1" fmla="*/ 385855 w 5859518"/>
                <a:gd name="connsiteY1" fmla="*/ 0 h 730398"/>
                <a:gd name="connsiteX2" fmla="*/ 385855 w 5859518"/>
                <a:gd name="connsiteY2" fmla="*/ 1 h 730398"/>
                <a:gd name="connsiteX3" fmla="*/ 5859518 w 5859518"/>
                <a:gd name="connsiteY3" fmla="*/ 1 h 730398"/>
                <a:gd name="connsiteX4" fmla="*/ 5859518 w 5859518"/>
                <a:gd name="connsiteY4" fmla="*/ 730398 h 730398"/>
                <a:gd name="connsiteX5" fmla="*/ 214463 w 5859518"/>
                <a:gd name="connsiteY5" fmla="*/ 730398 h 730398"/>
                <a:gd name="connsiteX6" fmla="*/ 214463 w 5859518"/>
                <a:gd name="connsiteY6" fmla="*/ 324621 h 730398"/>
                <a:gd name="connsiteX7" fmla="*/ 0 w 5859518"/>
                <a:gd name="connsiteY7" fmla="*/ 324621 h 73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59518" h="730398">
                  <a:moveTo>
                    <a:pt x="0" y="0"/>
                  </a:moveTo>
                  <a:lnTo>
                    <a:pt x="385855" y="0"/>
                  </a:lnTo>
                  <a:lnTo>
                    <a:pt x="385855" y="1"/>
                  </a:lnTo>
                  <a:lnTo>
                    <a:pt x="5859518" y="1"/>
                  </a:lnTo>
                  <a:lnTo>
                    <a:pt x="5859518" y="730398"/>
                  </a:lnTo>
                  <a:lnTo>
                    <a:pt x="214463" y="730398"/>
                  </a:lnTo>
                  <a:cubicBezTo>
                    <a:pt x="301842" y="603084"/>
                    <a:pt x="317729" y="475767"/>
                    <a:pt x="214463" y="324621"/>
                  </a:cubicBezTo>
                  <a:lnTo>
                    <a:pt x="0" y="324621"/>
                  </a:lnTo>
                  <a:close/>
                </a:path>
              </a:pathLst>
            </a:cu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910D1A6-5BCF-4392-8252-6518F2331D0C}"/>
                </a:ext>
              </a:extLst>
            </p:cNvPr>
            <p:cNvSpPr/>
            <p:nvPr/>
          </p:nvSpPr>
          <p:spPr>
            <a:xfrm>
              <a:off x="6214587" y="5519913"/>
              <a:ext cx="496212" cy="740293"/>
            </a:xfrm>
            <a:custGeom>
              <a:avLst/>
              <a:gdLst/>
              <a:ahLst/>
              <a:cxnLst/>
              <a:rect l="l" t="t" r="r" b="b"/>
              <a:pathLst>
                <a:path w="330175" h="492584">
                  <a:moveTo>
                    <a:pt x="59606" y="0"/>
                  </a:moveTo>
                  <a:lnTo>
                    <a:pt x="308409" y="0"/>
                  </a:lnTo>
                  <a:lnTo>
                    <a:pt x="308409" y="88069"/>
                  </a:lnTo>
                  <a:lnTo>
                    <a:pt x="130932" y="88069"/>
                  </a:lnTo>
                  <a:lnTo>
                    <a:pt x="116198" y="171450"/>
                  </a:lnTo>
                  <a:cubicBezTo>
                    <a:pt x="137183" y="160958"/>
                    <a:pt x="158614" y="155711"/>
                    <a:pt x="180492" y="155711"/>
                  </a:cubicBezTo>
                  <a:cubicBezTo>
                    <a:pt x="222238" y="155711"/>
                    <a:pt x="257622" y="170892"/>
                    <a:pt x="286643" y="201253"/>
                  </a:cubicBezTo>
                  <a:cubicBezTo>
                    <a:pt x="315665" y="231614"/>
                    <a:pt x="330175" y="271016"/>
                    <a:pt x="330175" y="319460"/>
                  </a:cubicBezTo>
                  <a:cubicBezTo>
                    <a:pt x="330175" y="359866"/>
                    <a:pt x="318455" y="395920"/>
                    <a:pt x="295015" y="427620"/>
                  </a:cubicBezTo>
                  <a:cubicBezTo>
                    <a:pt x="263091" y="470929"/>
                    <a:pt x="218778" y="492584"/>
                    <a:pt x="162074" y="492584"/>
                  </a:cubicBezTo>
                  <a:cubicBezTo>
                    <a:pt x="116756" y="492584"/>
                    <a:pt x="79809" y="480417"/>
                    <a:pt x="51234" y="456084"/>
                  </a:cubicBezTo>
                  <a:cubicBezTo>
                    <a:pt x="22659" y="431750"/>
                    <a:pt x="5581" y="399045"/>
                    <a:pt x="0" y="357969"/>
                  </a:cubicBezTo>
                  <a:lnTo>
                    <a:pt x="93762" y="348258"/>
                  </a:lnTo>
                  <a:cubicBezTo>
                    <a:pt x="96441" y="369466"/>
                    <a:pt x="104366" y="386265"/>
                    <a:pt x="117537" y="398655"/>
                  </a:cubicBezTo>
                  <a:cubicBezTo>
                    <a:pt x="130709" y="411045"/>
                    <a:pt x="145889" y="417240"/>
                    <a:pt x="163079" y="417240"/>
                  </a:cubicBezTo>
                  <a:cubicBezTo>
                    <a:pt x="182724" y="417240"/>
                    <a:pt x="199356" y="409259"/>
                    <a:pt x="212973" y="393297"/>
                  </a:cubicBezTo>
                  <a:cubicBezTo>
                    <a:pt x="226591" y="377335"/>
                    <a:pt x="233400" y="353281"/>
                    <a:pt x="233400" y="321134"/>
                  </a:cubicBezTo>
                  <a:cubicBezTo>
                    <a:pt x="233400" y="290996"/>
                    <a:pt x="226647" y="268393"/>
                    <a:pt x="213141" y="253324"/>
                  </a:cubicBezTo>
                  <a:cubicBezTo>
                    <a:pt x="199635" y="238255"/>
                    <a:pt x="182054" y="230721"/>
                    <a:pt x="160400" y="230721"/>
                  </a:cubicBezTo>
                  <a:cubicBezTo>
                    <a:pt x="133387" y="230721"/>
                    <a:pt x="109166" y="242664"/>
                    <a:pt x="87734" y="266551"/>
                  </a:cubicBezTo>
                  <a:lnTo>
                    <a:pt x="11386" y="2555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429A85-4323-4615-9B5F-ED8CE8EC00D9}"/>
              </a:ext>
            </a:extLst>
          </p:cNvPr>
          <p:cNvGrpSpPr/>
          <p:nvPr/>
        </p:nvGrpSpPr>
        <p:grpSpPr>
          <a:xfrm>
            <a:off x="6214587" y="1866035"/>
            <a:ext cx="5977413" cy="740795"/>
            <a:chOff x="6214587" y="1866035"/>
            <a:chExt cx="5977413" cy="74079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6FD9083-84AA-450B-9070-08A245A81221}"/>
                </a:ext>
              </a:extLst>
            </p:cNvPr>
            <p:cNvSpPr/>
            <p:nvPr/>
          </p:nvSpPr>
          <p:spPr>
            <a:xfrm>
              <a:off x="6261428" y="1874074"/>
              <a:ext cx="5930572" cy="730397"/>
            </a:xfrm>
            <a:custGeom>
              <a:avLst/>
              <a:gdLst>
                <a:gd name="connsiteX0" fmla="*/ 249384 w 5930572"/>
                <a:gd name="connsiteY0" fmla="*/ 0 h 730397"/>
                <a:gd name="connsiteX1" fmla="*/ 5930572 w 5930572"/>
                <a:gd name="connsiteY1" fmla="*/ 0 h 730397"/>
                <a:gd name="connsiteX2" fmla="*/ 5930572 w 5930572"/>
                <a:gd name="connsiteY2" fmla="*/ 730397 h 730397"/>
                <a:gd name="connsiteX3" fmla="*/ 498766 w 5930572"/>
                <a:gd name="connsiteY3" fmla="*/ 730397 h 730397"/>
                <a:gd name="connsiteX4" fmla="*/ 249384 w 5930572"/>
                <a:gd name="connsiteY4" fmla="*/ 730397 h 730397"/>
                <a:gd name="connsiteX5" fmla="*/ 0 w 5930572"/>
                <a:gd name="connsiteY5" fmla="*/ 730397 h 730397"/>
                <a:gd name="connsiteX6" fmla="*/ 340135 w 5930572"/>
                <a:gd name="connsiteY6" fmla="*/ 355036 h 730397"/>
                <a:gd name="connsiteX7" fmla="*/ 249384 w 5930572"/>
                <a:gd name="connsiteY7" fmla="*/ 0 h 730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30572" h="730397">
                  <a:moveTo>
                    <a:pt x="249384" y="0"/>
                  </a:moveTo>
                  <a:lnTo>
                    <a:pt x="5930572" y="0"/>
                  </a:lnTo>
                  <a:lnTo>
                    <a:pt x="5930572" y="730397"/>
                  </a:lnTo>
                  <a:lnTo>
                    <a:pt x="498766" y="730397"/>
                  </a:lnTo>
                  <a:lnTo>
                    <a:pt x="249384" y="730397"/>
                  </a:lnTo>
                  <a:lnTo>
                    <a:pt x="0" y="730397"/>
                  </a:lnTo>
                  <a:cubicBezTo>
                    <a:pt x="113379" y="605277"/>
                    <a:pt x="97113" y="441264"/>
                    <a:pt x="340135" y="355036"/>
                  </a:cubicBezTo>
                  <a:cubicBezTo>
                    <a:pt x="573496" y="129735"/>
                    <a:pt x="249384" y="108622"/>
                    <a:pt x="249384" y="0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52206EE-3933-4D55-9B7F-989805884876}"/>
                </a:ext>
              </a:extLst>
            </p:cNvPr>
            <p:cNvSpPr/>
            <p:nvPr/>
          </p:nvSpPr>
          <p:spPr>
            <a:xfrm>
              <a:off x="6214587" y="1866035"/>
              <a:ext cx="495708" cy="740795"/>
            </a:xfrm>
            <a:custGeom>
              <a:avLst/>
              <a:gdLst/>
              <a:ahLst/>
              <a:cxnLst/>
              <a:rect l="l" t="t" r="r" b="b"/>
              <a:pathLst>
                <a:path w="329840" h="492919">
                  <a:moveTo>
                    <a:pt x="174129" y="0"/>
                  </a:moveTo>
                  <a:cubicBezTo>
                    <a:pt x="222572" y="0"/>
                    <a:pt x="260635" y="13060"/>
                    <a:pt x="288317" y="39179"/>
                  </a:cubicBezTo>
                  <a:cubicBezTo>
                    <a:pt x="315999" y="65299"/>
                    <a:pt x="329840" y="97780"/>
                    <a:pt x="329840" y="136625"/>
                  </a:cubicBezTo>
                  <a:cubicBezTo>
                    <a:pt x="329840" y="158726"/>
                    <a:pt x="325878" y="179766"/>
                    <a:pt x="317952" y="199746"/>
                  </a:cubicBezTo>
                  <a:cubicBezTo>
                    <a:pt x="310027" y="219727"/>
                    <a:pt x="297470" y="240655"/>
                    <a:pt x="280280" y="262533"/>
                  </a:cubicBezTo>
                  <a:cubicBezTo>
                    <a:pt x="268895" y="277044"/>
                    <a:pt x="248357" y="297917"/>
                    <a:pt x="218665" y="325153"/>
                  </a:cubicBezTo>
                  <a:cubicBezTo>
                    <a:pt x="188974" y="352388"/>
                    <a:pt x="170166" y="370471"/>
                    <a:pt x="162241" y="379401"/>
                  </a:cubicBezTo>
                  <a:cubicBezTo>
                    <a:pt x="154316" y="388330"/>
                    <a:pt x="147898" y="397037"/>
                    <a:pt x="142986" y="405520"/>
                  </a:cubicBezTo>
                  <a:lnTo>
                    <a:pt x="329840" y="405520"/>
                  </a:lnTo>
                  <a:lnTo>
                    <a:pt x="329840" y="492919"/>
                  </a:lnTo>
                  <a:lnTo>
                    <a:pt x="0" y="492919"/>
                  </a:lnTo>
                  <a:cubicBezTo>
                    <a:pt x="3572" y="459879"/>
                    <a:pt x="14287" y="428570"/>
                    <a:pt x="32147" y="398990"/>
                  </a:cubicBezTo>
                  <a:cubicBezTo>
                    <a:pt x="50006" y="369410"/>
                    <a:pt x="85278" y="330176"/>
                    <a:pt x="137963" y="281286"/>
                  </a:cubicBezTo>
                  <a:cubicBezTo>
                    <a:pt x="180379" y="241772"/>
                    <a:pt x="206387" y="214983"/>
                    <a:pt x="215987" y="200918"/>
                  </a:cubicBezTo>
                  <a:cubicBezTo>
                    <a:pt x="228935" y="181496"/>
                    <a:pt x="235409" y="162297"/>
                    <a:pt x="235409" y="143322"/>
                  </a:cubicBezTo>
                  <a:cubicBezTo>
                    <a:pt x="235409" y="122337"/>
                    <a:pt x="229772" y="106208"/>
                    <a:pt x="218498" y="94934"/>
                  </a:cubicBezTo>
                  <a:cubicBezTo>
                    <a:pt x="207224" y="83660"/>
                    <a:pt x="191653" y="78024"/>
                    <a:pt x="171785" y="78024"/>
                  </a:cubicBezTo>
                  <a:cubicBezTo>
                    <a:pt x="152139" y="78024"/>
                    <a:pt x="136512" y="83939"/>
                    <a:pt x="124904" y="95771"/>
                  </a:cubicBezTo>
                  <a:cubicBezTo>
                    <a:pt x="113295" y="107603"/>
                    <a:pt x="106598" y="127248"/>
                    <a:pt x="104812" y="154707"/>
                  </a:cubicBezTo>
                  <a:lnTo>
                    <a:pt x="11050" y="145331"/>
                  </a:lnTo>
                  <a:cubicBezTo>
                    <a:pt x="16631" y="93539"/>
                    <a:pt x="34156" y="56369"/>
                    <a:pt x="63624" y="33822"/>
                  </a:cubicBezTo>
                  <a:cubicBezTo>
                    <a:pt x="93092" y="11274"/>
                    <a:pt x="129927" y="0"/>
                    <a:pt x="174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DA84D0C-FB3A-4082-A1A9-5364997C0747}"/>
              </a:ext>
            </a:extLst>
          </p:cNvPr>
          <p:cNvSpPr txBox="1"/>
          <p:nvPr/>
        </p:nvSpPr>
        <p:spPr>
          <a:xfrm>
            <a:off x="6911476" y="854335"/>
            <a:ext cx="4880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cs typeface="Arial" pitchFamily="34" charset="0"/>
              </a:rPr>
              <a:t>Tiết kiệm thời gian đi lại cho khách hàng</a:t>
            </a:r>
            <a:endParaRPr lang="ko-KR" altLang="en-US" sz="1600" dirty="0"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F1C2D4-F277-46AF-922B-58156F8D06A5}"/>
              </a:ext>
            </a:extLst>
          </p:cNvPr>
          <p:cNvSpPr txBox="1"/>
          <p:nvPr/>
        </p:nvSpPr>
        <p:spPr>
          <a:xfrm>
            <a:off x="6935131" y="1975099"/>
            <a:ext cx="4880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cs typeface="Arial" pitchFamily="34" charset="0"/>
              </a:rPr>
              <a:t>Dễ tìm kiếm được sản phẩm mong muốn đỡ phải tốn thời gian đi tìm từng nơi </a:t>
            </a:r>
            <a:endParaRPr lang="ko-KR" altLang="en-US" sz="1600" dirty="0"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D2A4FD-B374-4499-971D-8BD9BDC907B9}"/>
              </a:ext>
            </a:extLst>
          </p:cNvPr>
          <p:cNvSpPr txBox="1"/>
          <p:nvPr/>
        </p:nvSpPr>
        <p:spPr>
          <a:xfrm>
            <a:off x="6911476" y="3164781"/>
            <a:ext cx="4880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ea typeface="FZShuTi" pitchFamily="2" charset="-122"/>
                <a:cs typeface="Arial" pitchFamily="34" charset="0"/>
              </a:rPr>
              <a:t>Thuận tiện cho khách hàng có thể mua hàng ở bất kì thời điểm nào và ở bất kì đâu   </a:t>
            </a:r>
            <a:endParaRPr lang="ko-KR" altLang="en-US" sz="1600" dirty="0"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106CA-D3EA-43B8-A825-B17DC3257295}"/>
              </a:ext>
            </a:extLst>
          </p:cNvPr>
          <p:cNvSpPr txBox="1"/>
          <p:nvPr/>
        </p:nvSpPr>
        <p:spPr>
          <a:xfrm>
            <a:off x="6960836" y="4505953"/>
            <a:ext cx="4880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cs typeface="Arial" pitchFamily="34" charset="0"/>
              </a:rPr>
              <a:t>Giá thành rẻ</a:t>
            </a:r>
            <a:endParaRPr lang="ko-KR" altLang="en-US" sz="1600" dirty="0"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0EED5C-6E16-4D62-8FB5-0EC974F0A300}"/>
              </a:ext>
            </a:extLst>
          </p:cNvPr>
          <p:cNvSpPr txBox="1"/>
          <p:nvPr/>
        </p:nvSpPr>
        <p:spPr>
          <a:xfrm>
            <a:off x="6911476" y="5699189"/>
            <a:ext cx="4880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ea typeface="FZShuTi" pitchFamily="2" charset="-122"/>
                <a:cs typeface="Arial" pitchFamily="34" charset="0"/>
              </a:rPr>
              <a:t>Dễ dàng đổi trả nếu sản phẩm bị lỗi   </a:t>
            </a:r>
            <a:endParaRPr lang="ko-KR" altLang="en-US" sz="16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Quản lý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606E8A-9703-46DD-86B8-E819F22EEFD0}"/>
              </a:ext>
            </a:extLst>
          </p:cNvPr>
          <p:cNvSpPr/>
          <p:nvPr/>
        </p:nvSpPr>
        <p:spPr>
          <a:xfrm>
            <a:off x="821635" y="1789045"/>
            <a:ext cx="5062329" cy="1143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F87F8B-5CAF-46B9-A5A4-AC600E70EA7C}"/>
              </a:ext>
            </a:extLst>
          </p:cNvPr>
          <p:cNvSpPr/>
          <p:nvPr/>
        </p:nvSpPr>
        <p:spPr>
          <a:xfrm>
            <a:off x="6308038" y="1789045"/>
            <a:ext cx="5062329" cy="1143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5F575B-519B-4572-84E3-B23F614C14A5}"/>
              </a:ext>
            </a:extLst>
          </p:cNvPr>
          <p:cNvSpPr/>
          <p:nvPr/>
        </p:nvSpPr>
        <p:spPr>
          <a:xfrm>
            <a:off x="821635" y="3359427"/>
            <a:ext cx="5062329" cy="1143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06CEEA-1886-4701-B057-9AFECDCD85E1}"/>
              </a:ext>
            </a:extLst>
          </p:cNvPr>
          <p:cNvSpPr/>
          <p:nvPr/>
        </p:nvSpPr>
        <p:spPr>
          <a:xfrm>
            <a:off x="6308038" y="3359427"/>
            <a:ext cx="5062329" cy="1143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2625ED-CF99-40A9-A514-908ECACE7FDC}"/>
              </a:ext>
            </a:extLst>
          </p:cNvPr>
          <p:cNvSpPr/>
          <p:nvPr/>
        </p:nvSpPr>
        <p:spPr>
          <a:xfrm>
            <a:off x="821635" y="4929809"/>
            <a:ext cx="5062329" cy="1143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569E3C-3CD2-4CCD-A1D4-0601872D9908}"/>
              </a:ext>
            </a:extLst>
          </p:cNvPr>
          <p:cNvSpPr/>
          <p:nvPr/>
        </p:nvSpPr>
        <p:spPr>
          <a:xfrm>
            <a:off x="6308038" y="4929809"/>
            <a:ext cx="5062329" cy="1143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AED950-25A9-4454-8627-ADEE22140A6C}"/>
              </a:ext>
            </a:extLst>
          </p:cNvPr>
          <p:cNvGrpSpPr/>
          <p:nvPr/>
        </p:nvGrpSpPr>
        <p:grpSpPr>
          <a:xfrm>
            <a:off x="1023731" y="1699590"/>
            <a:ext cx="660951" cy="1043612"/>
            <a:chOff x="1003853" y="1565545"/>
            <a:chExt cx="660951" cy="1043612"/>
          </a:xfrm>
        </p:grpSpPr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99168B34-21C9-4B68-8B56-71CCB00FB06F}"/>
                </a:ext>
              </a:extLst>
            </p:cNvPr>
            <p:cNvSpPr/>
            <p:nvPr/>
          </p:nvSpPr>
          <p:spPr>
            <a:xfrm rot="16200000">
              <a:off x="1185241" y="2129594"/>
              <a:ext cx="298175" cy="660951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90528B-9416-4AE0-9D9A-3E7EF6862C27}"/>
                </a:ext>
              </a:extLst>
            </p:cNvPr>
            <p:cNvSpPr/>
            <p:nvPr/>
          </p:nvSpPr>
          <p:spPr>
            <a:xfrm>
              <a:off x="1003854" y="1565545"/>
              <a:ext cx="655982" cy="8945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705AAD-EE2E-4FDC-9DB4-4A7687A4B656}"/>
              </a:ext>
            </a:extLst>
          </p:cNvPr>
          <p:cNvGrpSpPr/>
          <p:nvPr/>
        </p:nvGrpSpPr>
        <p:grpSpPr>
          <a:xfrm>
            <a:off x="1018763" y="3269975"/>
            <a:ext cx="660951" cy="1043612"/>
            <a:chOff x="1003853" y="1565545"/>
            <a:chExt cx="660951" cy="1043612"/>
          </a:xfrm>
          <a:solidFill>
            <a:schemeClr val="accent2"/>
          </a:solidFill>
        </p:grpSpPr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FC579A39-34F7-4040-83A7-1233EA769271}"/>
                </a:ext>
              </a:extLst>
            </p:cNvPr>
            <p:cNvSpPr/>
            <p:nvPr/>
          </p:nvSpPr>
          <p:spPr>
            <a:xfrm rot="16200000">
              <a:off x="1185241" y="2129594"/>
              <a:ext cx="298175" cy="66095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87B227-727E-44CC-8A4C-68F495BF3283}"/>
                </a:ext>
              </a:extLst>
            </p:cNvPr>
            <p:cNvSpPr/>
            <p:nvPr/>
          </p:nvSpPr>
          <p:spPr>
            <a:xfrm>
              <a:off x="1003854" y="1565545"/>
              <a:ext cx="655982" cy="894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AF637F-9309-4DDE-8E58-195205088B95}"/>
              </a:ext>
            </a:extLst>
          </p:cNvPr>
          <p:cNvGrpSpPr/>
          <p:nvPr/>
        </p:nvGrpSpPr>
        <p:grpSpPr>
          <a:xfrm>
            <a:off x="1013795" y="4840360"/>
            <a:ext cx="660951" cy="1043612"/>
            <a:chOff x="1003853" y="1565545"/>
            <a:chExt cx="660951" cy="1043612"/>
          </a:xfrm>
          <a:solidFill>
            <a:schemeClr val="accent5"/>
          </a:solidFill>
        </p:grpSpPr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3B6E498C-2A25-4254-AF2D-3AEC5AA6FB38}"/>
                </a:ext>
              </a:extLst>
            </p:cNvPr>
            <p:cNvSpPr/>
            <p:nvPr/>
          </p:nvSpPr>
          <p:spPr>
            <a:xfrm rot="16200000">
              <a:off x="1185241" y="2129594"/>
              <a:ext cx="298175" cy="66095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703ECE3-7F2B-4CAD-9FD9-D8AE4B78433A}"/>
                </a:ext>
              </a:extLst>
            </p:cNvPr>
            <p:cNvSpPr/>
            <p:nvPr/>
          </p:nvSpPr>
          <p:spPr>
            <a:xfrm>
              <a:off x="1003854" y="1565545"/>
              <a:ext cx="655982" cy="894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13D383-8973-4EFD-A05B-D7453415C311}"/>
              </a:ext>
            </a:extLst>
          </p:cNvPr>
          <p:cNvGrpSpPr/>
          <p:nvPr/>
        </p:nvGrpSpPr>
        <p:grpSpPr>
          <a:xfrm>
            <a:off x="6523383" y="1699590"/>
            <a:ext cx="660951" cy="1043612"/>
            <a:chOff x="1003853" y="1565545"/>
            <a:chExt cx="660951" cy="1043612"/>
          </a:xfrm>
          <a:solidFill>
            <a:schemeClr val="accent6"/>
          </a:solidFill>
        </p:grpSpPr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5466B8D8-BBFB-4AD2-AD93-F53E2230724A}"/>
                </a:ext>
              </a:extLst>
            </p:cNvPr>
            <p:cNvSpPr/>
            <p:nvPr/>
          </p:nvSpPr>
          <p:spPr>
            <a:xfrm rot="16200000">
              <a:off x="1185241" y="2129594"/>
              <a:ext cx="298175" cy="66095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C3E343-CE6E-41AE-98E1-3D22F1081DE7}"/>
                </a:ext>
              </a:extLst>
            </p:cNvPr>
            <p:cNvSpPr/>
            <p:nvPr/>
          </p:nvSpPr>
          <p:spPr>
            <a:xfrm>
              <a:off x="1003854" y="1565545"/>
              <a:ext cx="655982" cy="894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3F3D57-60A9-4300-A10E-A401A32043DD}"/>
              </a:ext>
            </a:extLst>
          </p:cNvPr>
          <p:cNvGrpSpPr/>
          <p:nvPr/>
        </p:nvGrpSpPr>
        <p:grpSpPr>
          <a:xfrm>
            <a:off x="6518415" y="3269975"/>
            <a:ext cx="660951" cy="1043612"/>
            <a:chOff x="1003853" y="1565545"/>
            <a:chExt cx="660951" cy="1043612"/>
          </a:xfrm>
          <a:solidFill>
            <a:schemeClr val="accent4"/>
          </a:solidFill>
        </p:grpSpPr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B8D79A59-E511-415E-A496-6918C49253F9}"/>
                </a:ext>
              </a:extLst>
            </p:cNvPr>
            <p:cNvSpPr/>
            <p:nvPr/>
          </p:nvSpPr>
          <p:spPr>
            <a:xfrm rot="16200000">
              <a:off x="1185241" y="2129594"/>
              <a:ext cx="298175" cy="66095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E0CCC28-D3D0-4333-8B29-73A3C426D08E}"/>
                </a:ext>
              </a:extLst>
            </p:cNvPr>
            <p:cNvSpPr/>
            <p:nvPr/>
          </p:nvSpPr>
          <p:spPr>
            <a:xfrm>
              <a:off x="1003854" y="1565545"/>
              <a:ext cx="655982" cy="894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29CB78-8FB3-4768-9B99-A47E45DB6DC2}"/>
              </a:ext>
            </a:extLst>
          </p:cNvPr>
          <p:cNvGrpSpPr/>
          <p:nvPr/>
        </p:nvGrpSpPr>
        <p:grpSpPr>
          <a:xfrm>
            <a:off x="6513447" y="4840360"/>
            <a:ext cx="660951" cy="1043612"/>
            <a:chOff x="1003853" y="1565545"/>
            <a:chExt cx="660951" cy="1043612"/>
          </a:xfrm>
          <a:solidFill>
            <a:schemeClr val="accent3"/>
          </a:solidFill>
        </p:grpSpPr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F8C69A7E-855F-453D-879E-B841C4A275F4}"/>
                </a:ext>
              </a:extLst>
            </p:cNvPr>
            <p:cNvSpPr/>
            <p:nvPr/>
          </p:nvSpPr>
          <p:spPr>
            <a:xfrm rot="16200000">
              <a:off x="1185241" y="2129594"/>
              <a:ext cx="298175" cy="66095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4373D77-4ACE-46F8-9A4F-5BB72FB4A22D}"/>
                </a:ext>
              </a:extLst>
            </p:cNvPr>
            <p:cNvSpPr/>
            <p:nvPr/>
          </p:nvSpPr>
          <p:spPr>
            <a:xfrm>
              <a:off x="1003854" y="1565545"/>
              <a:ext cx="655982" cy="894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06DA2EB-85C6-4B92-9122-9C5937523F79}"/>
              </a:ext>
            </a:extLst>
          </p:cNvPr>
          <p:cNvSpPr txBox="1"/>
          <p:nvPr/>
        </p:nvSpPr>
        <p:spPr>
          <a:xfrm>
            <a:off x="1028702" y="1899195"/>
            <a:ext cx="6559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2B3E51-91B2-4C01-B98E-DE52DEFBA0D7}"/>
              </a:ext>
            </a:extLst>
          </p:cNvPr>
          <p:cNvSpPr txBox="1"/>
          <p:nvPr/>
        </p:nvSpPr>
        <p:spPr>
          <a:xfrm>
            <a:off x="1028702" y="3478259"/>
            <a:ext cx="6559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8E746A-4316-4EAF-BF0B-B6E3D26A771F}"/>
              </a:ext>
            </a:extLst>
          </p:cNvPr>
          <p:cNvSpPr txBox="1"/>
          <p:nvPr/>
        </p:nvSpPr>
        <p:spPr>
          <a:xfrm>
            <a:off x="1028702" y="5057323"/>
            <a:ext cx="6559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285451-3FB7-48A3-8E2D-9140276EA320}"/>
              </a:ext>
            </a:extLst>
          </p:cNvPr>
          <p:cNvSpPr txBox="1"/>
          <p:nvPr/>
        </p:nvSpPr>
        <p:spPr>
          <a:xfrm>
            <a:off x="6528353" y="1899195"/>
            <a:ext cx="6559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98FBB2-0726-44F8-AEE8-F6E4922B862E}"/>
              </a:ext>
            </a:extLst>
          </p:cNvPr>
          <p:cNvSpPr txBox="1"/>
          <p:nvPr/>
        </p:nvSpPr>
        <p:spPr>
          <a:xfrm>
            <a:off x="6528353" y="3478259"/>
            <a:ext cx="6559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49C7E7-7C30-4FBF-8B1D-21C1ACC88520}"/>
              </a:ext>
            </a:extLst>
          </p:cNvPr>
          <p:cNvSpPr txBox="1"/>
          <p:nvPr/>
        </p:nvSpPr>
        <p:spPr>
          <a:xfrm>
            <a:off x="6528353" y="5057323"/>
            <a:ext cx="6559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C6ED4C-36A6-473D-9558-3A6F4187C8AE}"/>
              </a:ext>
            </a:extLst>
          </p:cNvPr>
          <p:cNvSpPr txBox="1"/>
          <p:nvPr/>
        </p:nvSpPr>
        <p:spPr>
          <a:xfrm>
            <a:off x="2083789" y="2157903"/>
            <a:ext cx="378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cs typeface="Arial" pitchFamily="34" charset="0"/>
              </a:rPr>
              <a:t>Dễ dàng quản lý thêm sửa xóa các sản phẩm , thay đổi thông tin các sản phẩm</a:t>
            </a:r>
            <a:endParaRPr lang="en-US" altLang="ko-KR" sz="1200" dirty="0"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4AD888B-1258-4841-9E5B-DA30B12DF6FC}"/>
              </a:ext>
            </a:extLst>
          </p:cNvPr>
          <p:cNvGrpSpPr/>
          <p:nvPr/>
        </p:nvGrpSpPr>
        <p:grpSpPr>
          <a:xfrm>
            <a:off x="1895665" y="3359427"/>
            <a:ext cx="3929721" cy="1467971"/>
            <a:chOff x="2024098" y="4202142"/>
            <a:chExt cx="3379086" cy="146797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F84FDDA-7B2B-4877-BBE8-00237B732C22}"/>
                </a:ext>
              </a:extLst>
            </p:cNvPr>
            <p:cNvSpPr txBox="1"/>
            <p:nvPr/>
          </p:nvSpPr>
          <p:spPr>
            <a:xfrm>
              <a:off x="2147455" y="4500049"/>
              <a:ext cx="3255729" cy="1170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iúp cho người quản lý có thể xem được chi</a:t>
              </a:r>
              <a:r>
                <a:rPr lang="en-US" sz="120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tiết tổng sản phẩm của một đơn đặt hàng, xem người đặt hàng và trạng thái</a:t>
              </a:r>
              <a:r>
                <a:rPr lang="en-US" sz="120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của đơn hàng đó. Người quản lý có quyền kiểm duyệt đơn hàng hoặc hủy</a:t>
              </a:r>
              <a:r>
                <a:rPr lang="en-US" sz="120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đơn hàng. 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73D8333-5E96-4058-9034-149BC932F66F}"/>
                </a:ext>
              </a:extLst>
            </p:cNvPr>
            <p:cNvSpPr txBox="1"/>
            <p:nvPr/>
          </p:nvSpPr>
          <p:spPr>
            <a:xfrm>
              <a:off x="2024098" y="4202142"/>
              <a:ext cx="3255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Quản lý danh sách đặt hàng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396D1F5-B608-479A-B950-D984675A10FF}"/>
              </a:ext>
            </a:extLst>
          </p:cNvPr>
          <p:cNvGrpSpPr/>
          <p:nvPr/>
        </p:nvGrpSpPr>
        <p:grpSpPr>
          <a:xfrm>
            <a:off x="1875188" y="4940658"/>
            <a:ext cx="3950197" cy="989628"/>
            <a:chOff x="2022154" y="4218408"/>
            <a:chExt cx="3396693" cy="98962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A3D31DD-3602-4EE2-9032-0A66CD75DD51}"/>
                </a:ext>
              </a:extLst>
            </p:cNvPr>
            <p:cNvSpPr txBox="1"/>
            <p:nvPr/>
          </p:nvSpPr>
          <p:spPr>
            <a:xfrm>
              <a:off x="2163118" y="4532530"/>
              <a:ext cx="3255729" cy="675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 phép người quản lý thống kê doanh thu bán được trong khoảng thời gian cụ thể, thống kê mỗi loại sản phẩm đã bán</a:t>
              </a:r>
              <a:r>
                <a:rPr lang="en-US" sz="120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được bao nhiêu, và các sản phẩm bán chạy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10F9317-2058-4012-8E62-C036ADA809CB}"/>
                </a:ext>
              </a:extLst>
            </p:cNvPr>
            <p:cNvSpPr txBox="1"/>
            <p:nvPr/>
          </p:nvSpPr>
          <p:spPr>
            <a:xfrm>
              <a:off x="2022154" y="4218408"/>
              <a:ext cx="3255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Thống kê và báo cáo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1E50BE2-C71D-42B0-A790-7DC3804A959D}"/>
              </a:ext>
            </a:extLst>
          </p:cNvPr>
          <p:cNvGrpSpPr/>
          <p:nvPr/>
        </p:nvGrpSpPr>
        <p:grpSpPr>
          <a:xfrm>
            <a:off x="7297523" y="1824475"/>
            <a:ext cx="3786262" cy="1016070"/>
            <a:chOff x="1996028" y="4249681"/>
            <a:chExt cx="3255729" cy="101607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0672835-9CF9-494C-9D84-F77E8E51F5CB}"/>
                </a:ext>
              </a:extLst>
            </p:cNvPr>
            <p:cNvSpPr txBox="1"/>
            <p:nvPr/>
          </p:nvSpPr>
          <p:spPr>
            <a:xfrm>
              <a:off x="2134009" y="4590245"/>
              <a:ext cx="3117748" cy="675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Cho phép người quản lý biết được những thông tin về</a:t>
              </a:r>
              <a:r>
                <a:rPr lang="en-US" sz="120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thành viên nhằm để phục vụ cho việc xác nhận đơn hàng và giao hàng</a:t>
              </a:r>
              <a:r>
                <a:rPr lang="en-US" sz="120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nhanh chóng.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C67C0B4-85D6-48E2-9A52-A2D2F9C82AC4}"/>
                </a:ext>
              </a:extLst>
            </p:cNvPr>
            <p:cNvSpPr txBox="1"/>
            <p:nvPr/>
          </p:nvSpPr>
          <p:spPr>
            <a:xfrm>
              <a:off x="1996028" y="4249681"/>
              <a:ext cx="3255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Quản lý thành viên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C76FA63-FFCD-45B7-B18B-91DC3A8D4E2C}"/>
              </a:ext>
            </a:extLst>
          </p:cNvPr>
          <p:cNvGrpSpPr/>
          <p:nvPr/>
        </p:nvGrpSpPr>
        <p:grpSpPr>
          <a:xfrm>
            <a:off x="7297523" y="3362225"/>
            <a:ext cx="3946727" cy="1121829"/>
            <a:chOff x="1996028" y="4213703"/>
            <a:chExt cx="3393710" cy="112182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E4C26A4-5A2B-4BB0-B26E-026D340EFB0B}"/>
                </a:ext>
              </a:extLst>
            </p:cNvPr>
            <p:cNvSpPr txBox="1"/>
            <p:nvPr/>
          </p:nvSpPr>
          <p:spPr>
            <a:xfrm>
              <a:off x="2134009" y="4504535"/>
              <a:ext cx="32557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>
                <a:spcBef>
                  <a:spcPts val="0"/>
                </a:spcBef>
                <a:spcAft>
                  <a:spcPts val="800"/>
                </a:spcAft>
              </a:pPr>
              <a:r>
                <a:rPr lang="en-US" sz="12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 phép người quản lý xem chi tiết hóa đơn về số</a:t>
              </a:r>
              <a:r>
                <a:rPr lang="en-US" sz="120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lượng mua, những sản phẩm mà khách đã mua, tổng tiền của một hóa đơn, địa chỉ giao hàng, ngày giờ giao hàng, người kiểm hàng là ai, cho phép</a:t>
              </a:r>
              <a:r>
                <a:rPr lang="en-US" sz="120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người quản lý lưu hóa đơn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1D1F9FC-549E-4563-98F3-640192AEF400}"/>
                </a:ext>
              </a:extLst>
            </p:cNvPr>
            <p:cNvSpPr txBox="1"/>
            <p:nvPr/>
          </p:nvSpPr>
          <p:spPr>
            <a:xfrm>
              <a:off x="1996028" y="4213703"/>
              <a:ext cx="3255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Quản lý hóa đơn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D66C0B9-797D-4C77-A0F3-A3719011C03E}"/>
              </a:ext>
            </a:extLst>
          </p:cNvPr>
          <p:cNvGrpSpPr/>
          <p:nvPr/>
        </p:nvGrpSpPr>
        <p:grpSpPr>
          <a:xfrm>
            <a:off x="7394711" y="5046651"/>
            <a:ext cx="3786262" cy="909377"/>
            <a:chOff x="2079598" y="4324401"/>
            <a:chExt cx="3255729" cy="9093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9038F1E-1899-400A-B2C2-0665A1F25811}"/>
                </a:ext>
              </a:extLst>
            </p:cNvPr>
            <p:cNvSpPr txBox="1"/>
            <p:nvPr/>
          </p:nvSpPr>
          <p:spPr>
            <a:xfrm>
              <a:off x="2079598" y="4587447"/>
              <a:ext cx="3255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135398A-D67F-4657-9054-88F51E4EBA2A}"/>
                </a:ext>
              </a:extLst>
            </p:cNvPr>
            <p:cNvSpPr txBox="1"/>
            <p:nvPr/>
          </p:nvSpPr>
          <p:spPr>
            <a:xfrm>
              <a:off x="2079598" y="4324401"/>
              <a:ext cx="32557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51" name="Rectangle: Beveled 50">
            <a:extLst>
              <a:ext uri="{FF2B5EF4-FFF2-40B4-BE49-F238E27FC236}">
                <a16:creationId xmlns:a16="http://schemas.microsoft.com/office/drawing/2014/main" id="{58E7B19B-EBCC-414B-9212-8A6D012D1D42}"/>
              </a:ext>
            </a:extLst>
          </p:cNvPr>
          <p:cNvSpPr/>
          <p:nvPr/>
        </p:nvSpPr>
        <p:spPr>
          <a:xfrm>
            <a:off x="4349363" y="190831"/>
            <a:ext cx="3506526" cy="1025071"/>
          </a:xfrm>
          <a:prstGeom prst="bevel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CFEB83-8573-4C51-8058-07E0C6F8BFFE}"/>
              </a:ext>
            </a:extLst>
          </p:cNvPr>
          <p:cNvSpPr txBox="1"/>
          <p:nvPr/>
        </p:nvSpPr>
        <p:spPr>
          <a:xfrm>
            <a:off x="1881811" y="1822250"/>
            <a:ext cx="293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 lý danh mục sản phẩm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Nhân viên </a:t>
            </a:r>
            <a:endParaRPr lang="en-US" dirty="0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5201979-E3D5-473E-897A-BA850371062D}"/>
              </a:ext>
            </a:extLst>
          </p:cNvPr>
          <p:cNvSpPr/>
          <p:nvPr/>
        </p:nvSpPr>
        <p:spPr>
          <a:xfrm>
            <a:off x="643093" y="2318076"/>
            <a:ext cx="2393156" cy="923758"/>
          </a:xfrm>
          <a:prstGeom prst="chevron">
            <a:avLst>
              <a:gd name="adj" fmla="val 4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1A6E3AB-CB31-4268-895E-FD25D548C9DD}"/>
              </a:ext>
            </a:extLst>
          </p:cNvPr>
          <p:cNvSpPr/>
          <p:nvPr/>
        </p:nvSpPr>
        <p:spPr>
          <a:xfrm>
            <a:off x="1226204" y="2563173"/>
            <a:ext cx="2020887" cy="923758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ln w="19050"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528" tIns="247528" rIns="247528" bIns="247528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100" kern="1200"/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62235BE9-CFD0-44F6-B2EB-AA4ED67D4164}"/>
              </a:ext>
            </a:extLst>
          </p:cNvPr>
          <p:cNvSpPr/>
          <p:nvPr/>
        </p:nvSpPr>
        <p:spPr>
          <a:xfrm>
            <a:off x="3376610" y="2318076"/>
            <a:ext cx="2393156" cy="923758"/>
          </a:xfrm>
          <a:prstGeom prst="chevron">
            <a:avLst>
              <a:gd name="adj" fmla="val 4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26A54F7-383C-475D-89E2-DA2B24661205}"/>
              </a:ext>
            </a:extLst>
          </p:cNvPr>
          <p:cNvSpPr/>
          <p:nvPr/>
        </p:nvSpPr>
        <p:spPr>
          <a:xfrm>
            <a:off x="4014785" y="2549016"/>
            <a:ext cx="2020887" cy="923758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528" tIns="247528" rIns="247528" bIns="247528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100" kern="1200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AF111911-3E6D-417B-84BB-87B4D36CF0C0}"/>
              </a:ext>
            </a:extLst>
          </p:cNvPr>
          <p:cNvSpPr/>
          <p:nvPr/>
        </p:nvSpPr>
        <p:spPr>
          <a:xfrm>
            <a:off x="6110127" y="2318076"/>
            <a:ext cx="2393156" cy="923758"/>
          </a:xfrm>
          <a:prstGeom prst="chevron">
            <a:avLst>
              <a:gd name="adj" fmla="val 40000"/>
            </a:avLst>
          </a:pr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9BDBA9C-C053-4506-ABA4-B4143894148D}"/>
              </a:ext>
            </a:extLst>
          </p:cNvPr>
          <p:cNvSpPr/>
          <p:nvPr/>
        </p:nvSpPr>
        <p:spPr>
          <a:xfrm>
            <a:off x="6748302" y="2549016"/>
            <a:ext cx="2020887" cy="923758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528" tIns="247528" rIns="247528" bIns="247528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100" kern="1200"/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3AACA47F-6993-48A7-8CE1-979015A16791}"/>
              </a:ext>
            </a:extLst>
          </p:cNvPr>
          <p:cNvSpPr/>
          <p:nvPr/>
        </p:nvSpPr>
        <p:spPr>
          <a:xfrm>
            <a:off x="8843643" y="2318076"/>
            <a:ext cx="2393156" cy="923758"/>
          </a:xfrm>
          <a:prstGeom prst="chevron">
            <a:avLst>
              <a:gd name="adj" fmla="val 40000"/>
            </a:avLst>
          </a:pr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37B3811-43F2-4CAF-BC90-837D9C8660D9}"/>
              </a:ext>
            </a:extLst>
          </p:cNvPr>
          <p:cNvSpPr/>
          <p:nvPr/>
        </p:nvSpPr>
        <p:spPr>
          <a:xfrm>
            <a:off x="9481818" y="2549016"/>
            <a:ext cx="2020887" cy="923758"/>
          </a:xfrm>
          <a:custGeom>
            <a:avLst/>
            <a:gdLst>
              <a:gd name="connsiteX0" fmla="*/ 0 w 2020887"/>
              <a:gd name="connsiteY0" fmla="*/ 92376 h 923758"/>
              <a:gd name="connsiteX1" fmla="*/ 92376 w 2020887"/>
              <a:gd name="connsiteY1" fmla="*/ 0 h 923758"/>
              <a:gd name="connsiteX2" fmla="*/ 1928511 w 2020887"/>
              <a:gd name="connsiteY2" fmla="*/ 0 h 923758"/>
              <a:gd name="connsiteX3" fmla="*/ 2020887 w 2020887"/>
              <a:gd name="connsiteY3" fmla="*/ 92376 h 923758"/>
              <a:gd name="connsiteX4" fmla="*/ 2020887 w 2020887"/>
              <a:gd name="connsiteY4" fmla="*/ 831382 h 923758"/>
              <a:gd name="connsiteX5" fmla="*/ 1928511 w 2020887"/>
              <a:gd name="connsiteY5" fmla="*/ 923758 h 923758"/>
              <a:gd name="connsiteX6" fmla="*/ 92376 w 2020887"/>
              <a:gd name="connsiteY6" fmla="*/ 923758 h 923758"/>
              <a:gd name="connsiteX7" fmla="*/ 0 w 2020887"/>
              <a:gd name="connsiteY7" fmla="*/ 831382 h 923758"/>
              <a:gd name="connsiteX8" fmla="*/ 0 w 2020887"/>
              <a:gd name="connsiteY8" fmla="*/ 92376 h 9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87" h="923758">
                <a:moveTo>
                  <a:pt x="0" y="92376"/>
                </a:moveTo>
                <a:cubicBezTo>
                  <a:pt x="0" y="41358"/>
                  <a:pt x="41358" y="0"/>
                  <a:pt x="92376" y="0"/>
                </a:cubicBezTo>
                <a:lnTo>
                  <a:pt x="1928511" y="0"/>
                </a:lnTo>
                <a:cubicBezTo>
                  <a:pt x="1979529" y="0"/>
                  <a:pt x="2020887" y="41358"/>
                  <a:pt x="2020887" y="92376"/>
                </a:cubicBezTo>
                <a:lnTo>
                  <a:pt x="2020887" y="831382"/>
                </a:lnTo>
                <a:cubicBezTo>
                  <a:pt x="2020887" y="882400"/>
                  <a:pt x="1979529" y="923758"/>
                  <a:pt x="1928511" y="923758"/>
                </a:cubicBezTo>
                <a:lnTo>
                  <a:pt x="92376" y="923758"/>
                </a:lnTo>
                <a:cubicBezTo>
                  <a:pt x="41358" y="923758"/>
                  <a:pt x="0" y="882400"/>
                  <a:pt x="0" y="831382"/>
                </a:cubicBezTo>
                <a:lnTo>
                  <a:pt x="0" y="92376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528" tIns="247528" rIns="247528" bIns="247528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100" kern="12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061395-8E5E-40C6-B388-0052307121D4}"/>
              </a:ext>
            </a:extLst>
          </p:cNvPr>
          <p:cNvGrpSpPr/>
          <p:nvPr/>
        </p:nvGrpSpPr>
        <p:grpSpPr>
          <a:xfrm>
            <a:off x="9591945" y="3865825"/>
            <a:ext cx="1910760" cy="1261088"/>
            <a:chOff x="1487520" y="1270387"/>
            <a:chExt cx="4380624" cy="126108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09578C-066D-484B-8213-05E33AEF7BC8}"/>
                </a:ext>
              </a:extLst>
            </p:cNvPr>
            <p:cNvSpPr txBox="1"/>
            <p:nvPr/>
          </p:nvSpPr>
          <p:spPr>
            <a:xfrm>
              <a:off x="1487520" y="1270387"/>
              <a:ext cx="438062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Kiểm tra tồn kho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A9755-E5F1-441C-B4BB-9CACB836E94F}"/>
                </a:ext>
              </a:extLst>
            </p:cNvPr>
            <p:cNvSpPr txBox="1"/>
            <p:nvPr/>
          </p:nvSpPr>
          <p:spPr>
            <a:xfrm>
              <a:off x="1487520" y="1515812"/>
              <a:ext cx="43806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Giúp cho nhân viên có thể kiểm soát dễ dàng các sản phẩm còn lại , và yêu cầu nhập kho nếu sản phẩm đã hết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0BBBCA-EA59-4DBC-8FF5-928BA8279B43}"/>
              </a:ext>
            </a:extLst>
          </p:cNvPr>
          <p:cNvGrpSpPr/>
          <p:nvPr/>
        </p:nvGrpSpPr>
        <p:grpSpPr>
          <a:xfrm>
            <a:off x="6848821" y="3865825"/>
            <a:ext cx="1910760" cy="1261088"/>
            <a:chOff x="1487520" y="1270387"/>
            <a:chExt cx="4380624" cy="126108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5C8466-11D7-4324-9FE5-FF2C2D500832}"/>
                </a:ext>
              </a:extLst>
            </p:cNvPr>
            <p:cNvSpPr txBox="1"/>
            <p:nvPr/>
          </p:nvSpPr>
          <p:spPr>
            <a:xfrm>
              <a:off x="1487520" y="1270387"/>
              <a:ext cx="438062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Tính toán thông minh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EA5E1B-3280-4493-B3AF-1BC16C34946A}"/>
                </a:ext>
              </a:extLst>
            </p:cNvPr>
            <p:cNvSpPr txBox="1"/>
            <p:nvPr/>
          </p:nvSpPr>
          <p:spPr>
            <a:xfrm>
              <a:off x="1487520" y="1515812"/>
              <a:ext cx="43806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Giúp cho nhân viên thuận tiện tính toán các hóa đơn lớn và không bị sai số , nhầm lẫn hoặc bỏ sót các sản phẩm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F412D65-7727-4FAE-AB71-C06DDF12F29B}"/>
              </a:ext>
            </a:extLst>
          </p:cNvPr>
          <p:cNvGrpSpPr/>
          <p:nvPr/>
        </p:nvGrpSpPr>
        <p:grpSpPr>
          <a:xfrm>
            <a:off x="4105698" y="3865825"/>
            <a:ext cx="1910760" cy="1261088"/>
            <a:chOff x="1487520" y="1270387"/>
            <a:chExt cx="4380624" cy="126108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4EF2D3-8A9B-4944-A72F-E7201077DC62}"/>
                </a:ext>
              </a:extLst>
            </p:cNvPr>
            <p:cNvSpPr txBox="1"/>
            <p:nvPr/>
          </p:nvSpPr>
          <p:spPr>
            <a:xfrm>
              <a:off x="1487520" y="1270387"/>
              <a:ext cx="438062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 cứu sản phẩm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A56F49-ECDE-43B9-8B71-309B166EF1D9}"/>
                </a:ext>
              </a:extLst>
            </p:cNvPr>
            <p:cNvSpPr txBox="1"/>
            <p:nvPr/>
          </p:nvSpPr>
          <p:spPr>
            <a:xfrm>
              <a:off x="1487520" y="1515812"/>
              <a:ext cx="43806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Giúp cho nhân viên dễ dàng tra cứu sản phẩm theo yều cầu khách hàng , kiểm tra còn hàng dễ dàng hơn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D4B2071-27E1-4CBB-8C78-4D749E612425}"/>
              </a:ext>
            </a:extLst>
          </p:cNvPr>
          <p:cNvGrpSpPr/>
          <p:nvPr/>
        </p:nvGrpSpPr>
        <p:grpSpPr>
          <a:xfrm>
            <a:off x="1336331" y="3841052"/>
            <a:ext cx="1937004" cy="1285861"/>
            <a:chOff x="1427353" y="1245614"/>
            <a:chExt cx="4440791" cy="128586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25A7F4-1E03-461B-A330-ED5C3ED49E95}"/>
                </a:ext>
              </a:extLst>
            </p:cNvPr>
            <p:cNvSpPr txBox="1"/>
            <p:nvPr/>
          </p:nvSpPr>
          <p:spPr>
            <a:xfrm>
              <a:off x="1427353" y="1245614"/>
              <a:ext cx="438062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Báo cáo tài chính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6A58980-04EC-4836-8F86-8B3C1D0421E2}"/>
                </a:ext>
              </a:extLst>
            </p:cNvPr>
            <p:cNvSpPr txBox="1"/>
            <p:nvPr/>
          </p:nvSpPr>
          <p:spPr>
            <a:xfrm>
              <a:off x="1487520" y="1515812"/>
              <a:ext cx="43806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Giúp cho nhân viên báo cáo doanh thu theo ngày ,  theo tuần , theo tháng dễ dàng hơn so với việc thống kê bằng tay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Rectangle 30">
            <a:extLst>
              <a:ext uri="{FF2B5EF4-FFF2-40B4-BE49-F238E27FC236}">
                <a16:creationId xmlns:a16="http://schemas.microsoft.com/office/drawing/2014/main" id="{2BCA486F-D98F-452D-816C-E833D352D01B}"/>
              </a:ext>
            </a:extLst>
          </p:cNvPr>
          <p:cNvSpPr/>
          <p:nvPr/>
        </p:nvSpPr>
        <p:spPr>
          <a:xfrm>
            <a:off x="10315078" y="2731009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6" name="Rectangle 7">
            <a:extLst>
              <a:ext uri="{FF2B5EF4-FFF2-40B4-BE49-F238E27FC236}">
                <a16:creationId xmlns:a16="http://schemas.microsoft.com/office/drawing/2014/main" id="{DB9A3840-B988-4A9F-B121-43106573F9D9}"/>
              </a:ext>
            </a:extLst>
          </p:cNvPr>
          <p:cNvSpPr/>
          <p:nvPr/>
        </p:nvSpPr>
        <p:spPr>
          <a:xfrm rot="18900000">
            <a:off x="4948246" y="2740484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Rounded Rectangle 32">
            <a:extLst>
              <a:ext uri="{FF2B5EF4-FFF2-40B4-BE49-F238E27FC236}">
                <a16:creationId xmlns:a16="http://schemas.microsoft.com/office/drawing/2014/main" id="{D2877A53-1272-4530-B84F-57A847E3E7BE}"/>
              </a:ext>
            </a:extLst>
          </p:cNvPr>
          <p:cNvSpPr/>
          <p:nvPr/>
        </p:nvSpPr>
        <p:spPr>
          <a:xfrm>
            <a:off x="7512999" y="2734323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8" name="Rectangle 7">
            <a:extLst>
              <a:ext uri="{FF2B5EF4-FFF2-40B4-BE49-F238E27FC236}">
                <a16:creationId xmlns:a16="http://schemas.microsoft.com/office/drawing/2014/main" id="{F17F48CE-5F7E-49BB-9A54-D122E2ED8EAD}"/>
              </a:ext>
            </a:extLst>
          </p:cNvPr>
          <p:cNvSpPr/>
          <p:nvPr/>
        </p:nvSpPr>
        <p:spPr>
          <a:xfrm>
            <a:off x="1933551" y="2731009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83082283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Cửa Hàng</a:t>
            </a: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24DDE15-7368-471B-B75D-2A516902411F}"/>
              </a:ext>
            </a:extLst>
          </p:cNvPr>
          <p:cNvSpPr/>
          <p:nvPr/>
        </p:nvSpPr>
        <p:spPr>
          <a:xfrm>
            <a:off x="490538" y="3446076"/>
            <a:ext cx="11210925" cy="62045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Elbow Connector 14">
            <a:extLst>
              <a:ext uri="{FF2B5EF4-FFF2-40B4-BE49-F238E27FC236}">
                <a16:creationId xmlns:a16="http://schemas.microsoft.com/office/drawing/2014/main" id="{40C7D83A-57E6-4106-8943-D30417E3EA09}"/>
              </a:ext>
            </a:extLst>
          </p:cNvPr>
          <p:cNvCxnSpPr>
            <a:cxnSpLocks/>
          </p:cNvCxnSpPr>
          <p:nvPr/>
        </p:nvCxnSpPr>
        <p:spPr>
          <a:xfrm flipV="1">
            <a:off x="1370417" y="4946524"/>
            <a:ext cx="1529081" cy="520902"/>
          </a:xfrm>
          <a:prstGeom prst="bentConnector3">
            <a:avLst>
              <a:gd name="adj1" fmla="val -21013"/>
            </a:avLst>
          </a:prstGeom>
          <a:ln w="25400">
            <a:solidFill>
              <a:schemeClr val="accent1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E33824A-7446-4D58-9C82-F269049F7104}"/>
              </a:ext>
            </a:extLst>
          </p:cNvPr>
          <p:cNvSpPr txBox="1"/>
          <p:nvPr/>
        </p:nvSpPr>
        <p:spPr>
          <a:xfrm>
            <a:off x="1544238" y="5313538"/>
            <a:ext cx="203878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Dễ dàng quảng bá thương hiệu đến khách hàng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996456-96FB-4163-9465-A6DF4EB070F5}"/>
              </a:ext>
            </a:extLst>
          </p:cNvPr>
          <p:cNvSpPr txBox="1"/>
          <p:nvPr/>
        </p:nvSpPr>
        <p:spPr>
          <a:xfrm>
            <a:off x="5010112" y="5313538"/>
            <a:ext cx="203878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 thông tin phản hồi của khách hàng nhanh chóng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A8A86-94D8-431E-B025-FB4B3640420E}"/>
              </a:ext>
            </a:extLst>
          </p:cNvPr>
          <p:cNvSpPr txBox="1"/>
          <p:nvPr/>
        </p:nvSpPr>
        <p:spPr>
          <a:xfrm>
            <a:off x="8782795" y="5342583"/>
            <a:ext cx="2038788" cy="89377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 dàng thay đổi, đổi mới (dễ thay đổi giá, thay đổi hình ảnh sản phẩm mới)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Elbow Connector 30">
            <a:extLst>
              <a:ext uri="{FF2B5EF4-FFF2-40B4-BE49-F238E27FC236}">
                <a16:creationId xmlns:a16="http://schemas.microsoft.com/office/drawing/2014/main" id="{45CA582C-AE2E-4DAE-81EA-6A2A597EEB8A}"/>
              </a:ext>
            </a:extLst>
          </p:cNvPr>
          <p:cNvCxnSpPr>
            <a:cxnSpLocks/>
          </p:cNvCxnSpPr>
          <p:nvPr/>
        </p:nvCxnSpPr>
        <p:spPr>
          <a:xfrm flipV="1">
            <a:off x="4815954" y="4908980"/>
            <a:ext cx="1431262" cy="558446"/>
          </a:xfrm>
          <a:prstGeom prst="bentConnector3">
            <a:avLst>
              <a:gd name="adj1" fmla="val -15731"/>
            </a:avLst>
          </a:prstGeom>
          <a:ln w="25400">
            <a:solidFill>
              <a:schemeClr val="accent3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33">
            <a:extLst>
              <a:ext uri="{FF2B5EF4-FFF2-40B4-BE49-F238E27FC236}">
                <a16:creationId xmlns:a16="http://schemas.microsoft.com/office/drawing/2014/main" id="{E0AB9FE4-A476-4060-8710-29F977BAE5CF}"/>
              </a:ext>
            </a:extLst>
          </p:cNvPr>
          <p:cNvCxnSpPr>
            <a:cxnSpLocks/>
          </p:cNvCxnSpPr>
          <p:nvPr/>
        </p:nvCxnSpPr>
        <p:spPr>
          <a:xfrm rot="10800000">
            <a:off x="8782795" y="4946526"/>
            <a:ext cx="2038788" cy="520900"/>
          </a:xfrm>
          <a:prstGeom prst="bentConnector3">
            <a:avLst>
              <a:gd name="adj1" fmla="val -19611"/>
            </a:avLst>
          </a:prstGeom>
          <a:ln w="25400">
            <a:solidFill>
              <a:schemeClr val="accent5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1C3EB3-159D-412C-90B6-8F61FA6E9099}"/>
              </a:ext>
            </a:extLst>
          </p:cNvPr>
          <p:cNvSpPr txBox="1"/>
          <p:nvPr/>
        </p:nvSpPr>
        <p:spPr>
          <a:xfrm>
            <a:off x="2385688" y="1440472"/>
            <a:ext cx="2044715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Giảm chi phí (chi phí để mở một website nằm ở mức giá rất thấp, còn việc bạn mở cửa hàng sẽ tốn rất nhiều các khoảng chi tiêu từ mặt bằng cho đến nguồn nhân lực 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Elbow Connector 43">
            <a:extLst>
              <a:ext uri="{FF2B5EF4-FFF2-40B4-BE49-F238E27FC236}">
                <a16:creationId xmlns:a16="http://schemas.microsoft.com/office/drawing/2014/main" id="{14F27074-69F2-4052-BC45-4AC175E0387A}"/>
              </a:ext>
            </a:extLst>
          </p:cNvPr>
          <p:cNvCxnSpPr/>
          <p:nvPr/>
        </p:nvCxnSpPr>
        <p:spPr>
          <a:xfrm>
            <a:off x="2228690" y="1798518"/>
            <a:ext cx="2542346" cy="854225"/>
          </a:xfrm>
          <a:prstGeom prst="bentConnector3">
            <a:avLst>
              <a:gd name="adj1" fmla="val -6919"/>
            </a:avLst>
          </a:prstGeom>
          <a:ln w="25400">
            <a:solidFill>
              <a:schemeClr val="accent2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6A482E-EC7A-464F-AF18-966EC6D61FBA}"/>
              </a:ext>
            </a:extLst>
          </p:cNvPr>
          <p:cNvSpPr txBox="1"/>
          <p:nvPr/>
        </p:nvSpPr>
        <p:spPr>
          <a:xfrm>
            <a:off x="8175875" y="1528248"/>
            <a:ext cx="2044715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Tạo điều kiện tốt hơn cho việc lưu trữ dữ liệu về hàng hóa của các kỳ một cách an toàn và bảo đảm hơn.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3" name="Elbow Connector 55">
            <a:extLst>
              <a:ext uri="{FF2B5EF4-FFF2-40B4-BE49-F238E27FC236}">
                <a16:creationId xmlns:a16="http://schemas.microsoft.com/office/drawing/2014/main" id="{67B0A741-5F26-4569-A70C-35A7EB6116E5}"/>
              </a:ext>
            </a:extLst>
          </p:cNvPr>
          <p:cNvCxnSpPr/>
          <p:nvPr/>
        </p:nvCxnSpPr>
        <p:spPr>
          <a:xfrm flipV="1">
            <a:off x="7509998" y="1726133"/>
            <a:ext cx="2755744" cy="926235"/>
          </a:xfrm>
          <a:prstGeom prst="bentConnector3">
            <a:avLst>
              <a:gd name="adj1" fmla="val 117007"/>
            </a:avLst>
          </a:prstGeom>
          <a:ln w="25400">
            <a:solidFill>
              <a:schemeClr val="accent4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">
            <a:extLst>
              <a:ext uri="{FF2B5EF4-FFF2-40B4-BE49-F238E27FC236}">
                <a16:creationId xmlns:a16="http://schemas.microsoft.com/office/drawing/2014/main" id="{376981B0-0692-4B84-B516-DC1ABA30EA06}"/>
              </a:ext>
            </a:extLst>
          </p:cNvPr>
          <p:cNvSpPr/>
          <p:nvPr/>
        </p:nvSpPr>
        <p:spPr>
          <a:xfrm>
            <a:off x="3355577" y="3312246"/>
            <a:ext cx="1384777" cy="872792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ounded Rectangle 3">
            <a:extLst>
              <a:ext uri="{FF2B5EF4-FFF2-40B4-BE49-F238E27FC236}">
                <a16:creationId xmlns:a16="http://schemas.microsoft.com/office/drawing/2014/main" id="{B4FD636A-188D-4F8C-B06D-057B26F21A8A}"/>
              </a:ext>
            </a:extLst>
          </p:cNvPr>
          <p:cNvSpPr/>
          <p:nvPr/>
        </p:nvSpPr>
        <p:spPr>
          <a:xfrm>
            <a:off x="5413118" y="3312246"/>
            <a:ext cx="1384777" cy="872792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4">
            <a:extLst>
              <a:ext uri="{FF2B5EF4-FFF2-40B4-BE49-F238E27FC236}">
                <a16:creationId xmlns:a16="http://schemas.microsoft.com/office/drawing/2014/main" id="{FC996FAE-6177-4108-91BA-5BD6CCF1E0F1}"/>
              </a:ext>
            </a:extLst>
          </p:cNvPr>
          <p:cNvSpPr/>
          <p:nvPr/>
        </p:nvSpPr>
        <p:spPr>
          <a:xfrm>
            <a:off x="7470659" y="3312246"/>
            <a:ext cx="1384777" cy="872792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6B612651-70CB-44C8-AC14-85F4A78C7DAE}"/>
              </a:ext>
            </a:extLst>
          </p:cNvPr>
          <p:cNvSpPr/>
          <p:nvPr/>
        </p:nvSpPr>
        <p:spPr>
          <a:xfrm>
            <a:off x="1298036" y="3312246"/>
            <a:ext cx="1384777" cy="872792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ounded Rectangle 4">
            <a:extLst>
              <a:ext uri="{FF2B5EF4-FFF2-40B4-BE49-F238E27FC236}">
                <a16:creationId xmlns:a16="http://schemas.microsoft.com/office/drawing/2014/main" id="{9B6223B0-09CC-4B02-90DD-E5FCDA8C74BE}"/>
              </a:ext>
            </a:extLst>
          </p:cNvPr>
          <p:cNvSpPr/>
          <p:nvPr/>
        </p:nvSpPr>
        <p:spPr>
          <a:xfrm>
            <a:off x="9528202" y="3312246"/>
            <a:ext cx="1384777" cy="872792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642116-4F96-45AD-82BF-3AC53A5DB680}"/>
              </a:ext>
            </a:extLst>
          </p:cNvPr>
          <p:cNvSpPr txBox="1"/>
          <p:nvPr/>
        </p:nvSpPr>
        <p:spPr>
          <a:xfrm>
            <a:off x="1339722" y="3337585"/>
            <a:ext cx="1279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Nâng cao sức cạnh tranh với các cửa hàng khác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FB3700-DFC4-458A-9F9C-C784F6A044D9}"/>
              </a:ext>
            </a:extLst>
          </p:cNvPr>
          <p:cNvSpPr txBox="1"/>
          <p:nvPr/>
        </p:nvSpPr>
        <p:spPr>
          <a:xfrm>
            <a:off x="3408046" y="3425476"/>
            <a:ext cx="1279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Đem lại nhiều lợi nhuận cho cửa hàng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9EBDE9-182A-402B-B4C3-C2A855781AC0}"/>
              </a:ext>
            </a:extLst>
          </p:cNvPr>
          <p:cNvSpPr txBox="1"/>
          <p:nvPr/>
        </p:nvSpPr>
        <p:spPr>
          <a:xfrm>
            <a:off x="5465588" y="3425476"/>
            <a:ext cx="1279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Giúp cho việc quản lý trở nên dễ dàng hơn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EDE04D-CB6B-474F-8CE3-8A19B9E69F48}"/>
              </a:ext>
            </a:extLst>
          </p:cNvPr>
          <p:cNvSpPr txBox="1"/>
          <p:nvPr/>
        </p:nvSpPr>
        <p:spPr>
          <a:xfrm>
            <a:off x="7523130" y="3425476"/>
            <a:ext cx="1279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Đem lại nguồn khách hàng khổng lồ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9B204D-FC2B-4741-8F1F-F01E20CFB27D}"/>
              </a:ext>
            </a:extLst>
          </p:cNvPr>
          <p:cNvSpPr txBox="1"/>
          <p:nvPr/>
        </p:nvSpPr>
        <p:spPr>
          <a:xfrm>
            <a:off x="9633139" y="3289731"/>
            <a:ext cx="1279840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 mua bán có thể diễn ra mọi lúc mọi nơi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482506E-1708-485A-BFA6-7E7D3E3E71DA}"/>
              </a:ext>
            </a:extLst>
          </p:cNvPr>
          <p:cNvSpPr/>
          <p:nvPr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C0615A-DADA-40CE-94A2-D5222AD479B3}"/>
              </a:ext>
            </a:extLst>
          </p:cNvPr>
          <p:cNvSpPr/>
          <p:nvPr/>
        </p:nvSpPr>
        <p:spPr>
          <a:xfrm>
            <a:off x="0" y="0"/>
            <a:ext cx="12192000" cy="20574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1">
            <a:extLst>
              <a:ext uri="{FF2B5EF4-FFF2-40B4-BE49-F238E27FC236}">
                <a16:creationId xmlns:a16="http://schemas.microsoft.com/office/drawing/2014/main" id="{44A4BE5A-953C-4322-90B3-4521F0A516B4}"/>
              </a:ext>
            </a:extLst>
          </p:cNvPr>
          <p:cNvSpPr txBox="1">
            <a:spLocks/>
          </p:cNvSpPr>
          <p:nvPr/>
        </p:nvSpPr>
        <p:spPr>
          <a:xfrm>
            <a:off x="311696" y="5473862"/>
            <a:ext cx="11568608" cy="710877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5F614-1961-4498-818F-EED5A77DBF6D}"/>
              </a:ext>
            </a:extLst>
          </p:cNvPr>
          <p:cNvSpPr txBox="1"/>
          <p:nvPr/>
        </p:nvSpPr>
        <p:spPr>
          <a:xfrm>
            <a:off x="2449001" y="2545996"/>
            <a:ext cx="151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Chương 3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79647-7930-44C7-AA77-83EBE1E2BCBA}"/>
              </a:ext>
            </a:extLst>
          </p:cNvPr>
          <p:cNvSpPr txBox="1"/>
          <p:nvPr/>
        </p:nvSpPr>
        <p:spPr>
          <a:xfrm>
            <a:off x="2130948" y="3099217"/>
            <a:ext cx="173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KẾT QUẢ THỬ NGHIỆM</a:t>
            </a:r>
          </a:p>
        </p:txBody>
      </p: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14">
            <a:extLst>
              <a:ext uri="{FF2B5EF4-FFF2-40B4-BE49-F238E27FC236}">
                <a16:creationId xmlns:a16="http://schemas.microsoft.com/office/drawing/2014/main" id="{9E4CB2C1-3032-48B9-BE41-ABA2C2CB62C5}"/>
              </a:ext>
            </a:extLst>
          </p:cNvPr>
          <p:cNvGrpSpPr/>
          <p:nvPr/>
        </p:nvGrpSpPr>
        <p:grpSpPr>
          <a:xfrm>
            <a:off x="4079368" y="1970852"/>
            <a:ext cx="4033264" cy="3172231"/>
            <a:chOff x="2444748" y="555045"/>
            <a:chExt cx="7282048" cy="572745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378C7DC-D0CB-48B8-8DA8-B570527B808E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6C7114D-86F7-4064-9194-D4B08DBA6373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D85C816-A12F-4D6E-AFD3-17BF983E8F05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8175F2-10FD-4111-89E0-4A16EB77670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5A62D23-0084-4AB3-8DEE-B20153EF1B40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0446B5-953C-429E-81CC-EDBA10F7C16D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E4D7AD4-CB36-40DF-86F0-AF8053A32981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E4A8588-499A-406E-86C6-F6091CA00056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23DB903-E652-412B-9018-1FAD228C2495}"/>
              </a:ext>
            </a:extLst>
          </p:cNvPr>
          <p:cNvGrpSpPr/>
          <p:nvPr/>
        </p:nvGrpSpPr>
        <p:grpSpPr>
          <a:xfrm>
            <a:off x="8766546" y="1684865"/>
            <a:ext cx="2664296" cy="4683693"/>
            <a:chOff x="8766546" y="1684865"/>
            <a:chExt cx="2664296" cy="4683693"/>
          </a:xfrm>
        </p:grpSpPr>
        <p:grpSp>
          <p:nvGrpSpPr>
            <p:cNvPr id="3" name="Group 4">
              <a:extLst>
                <a:ext uri="{FF2B5EF4-FFF2-40B4-BE49-F238E27FC236}">
                  <a16:creationId xmlns:a16="http://schemas.microsoft.com/office/drawing/2014/main" id="{1AC214BE-63FC-4039-820A-755DF60BC863}"/>
                </a:ext>
              </a:extLst>
            </p:cNvPr>
            <p:cNvGrpSpPr/>
            <p:nvPr/>
          </p:nvGrpSpPr>
          <p:grpSpPr>
            <a:xfrm>
              <a:off x="8766546" y="1684865"/>
              <a:ext cx="2664296" cy="4683693"/>
              <a:chOff x="445712" y="1449040"/>
              <a:chExt cx="2113018" cy="3924176"/>
            </a:xfrm>
          </p:grpSpPr>
          <p:sp>
            <p:nvSpPr>
              <p:cNvPr id="4" name="Rounded Rectangle 5">
                <a:extLst>
                  <a:ext uri="{FF2B5EF4-FFF2-40B4-BE49-F238E27FC236}">
                    <a16:creationId xmlns:a16="http://schemas.microsoft.com/office/drawing/2014/main" id="{2532F211-2A8A-4CDF-BCC6-DCABC33F4636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5" name="Rectangle 6">
                <a:extLst>
                  <a:ext uri="{FF2B5EF4-FFF2-40B4-BE49-F238E27FC236}">
                    <a16:creationId xmlns:a16="http://schemas.microsoft.com/office/drawing/2014/main" id="{865AADEC-918C-4F4D-AF66-5F570221C1CD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6" name="Group 7">
                <a:extLst>
                  <a:ext uri="{FF2B5EF4-FFF2-40B4-BE49-F238E27FC236}">
                    <a16:creationId xmlns:a16="http://schemas.microsoft.com/office/drawing/2014/main" id="{2016F05F-80AB-4823-A422-FF29655D899A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7" name="Oval 8">
                  <a:extLst>
                    <a:ext uri="{FF2B5EF4-FFF2-40B4-BE49-F238E27FC236}">
                      <a16:creationId xmlns:a16="http://schemas.microsoft.com/office/drawing/2014/main" id="{98B17B2D-2441-43C1-AEEB-3ADE82BDA924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8" name="Rounded Rectangle 10">
                  <a:extLst>
                    <a:ext uri="{FF2B5EF4-FFF2-40B4-BE49-F238E27FC236}">
                      <a16:creationId xmlns:a16="http://schemas.microsoft.com/office/drawing/2014/main" id="{77ABBC3F-9A44-4933-B71D-D920CF52D04A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D114422-7A40-4E2E-A0A6-6B504771A1EC}"/>
                </a:ext>
              </a:extLst>
            </p:cNvPr>
            <p:cNvGrpSpPr/>
            <p:nvPr/>
          </p:nvGrpSpPr>
          <p:grpSpPr>
            <a:xfrm>
              <a:off x="8891888" y="2082553"/>
              <a:ext cx="2438721" cy="3757505"/>
              <a:chOff x="8891888" y="2082554"/>
              <a:chExt cx="3697660" cy="208524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F0FB187-08F6-43DC-96B2-D9B73A80D289}"/>
                  </a:ext>
                </a:extLst>
              </p:cNvPr>
              <p:cNvSpPr/>
              <p:nvPr/>
            </p:nvSpPr>
            <p:spPr>
              <a:xfrm>
                <a:off x="8891888" y="2082554"/>
                <a:ext cx="3697660" cy="2084609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560E4D2-0DAD-4E1C-B487-FB15EE935E49}"/>
                  </a:ext>
                </a:extLst>
              </p:cNvPr>
              <p:cNvSpPr/>
              <p:nvPr/>
            </p:nvSpPr>
            <p:spPr>
              <a:xfrm>
                <a:off x="10501902" y="2098368"/>
                <a:ext cx="2087646" cy="2069426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659D4B-36E4-44C0-8CBF-8EC9C23B73E3}"/>
              </a:ext>
            </a:extLst>
          </p:cNvPr>
          <p:cNvGrpSpPr/>
          <p:nvPr/>
        </p:nvGrpSpPr>
        <p:grpSpPr>
          <a:xfrm flipH="1">
            <a:off x="265241" y="1458480"/>
            <a:ext cx="5044473" cy="4931640"/>
            <a:chOff x="2206" y="1614522"/>
            <a:chExt cx="5044473" cy="4931640"/>
          </a:xfrm>
        </p:grpSpPr>
        <p:grpSp>
          <p:nvGrpSpPr>
            <p:cNvPr id="23" name="그룹 1">
              <a:extLst>
                <a:ext uri="{FF2B5EF4-FFF2-40B4-BE49-F238E27FC236}">
                  <a16:creationId xmlns:a16="http://schemas.microsoft.com/office/drawing/2014/main" id="{A35C3DC9-ABD6-440A-B460-CF5C7128B6F6}"/>
                </a:ext>
              </a:extLst>
            </p:cNvPr>
            <p:cNvGrpSpPr/>
            <p:nvPr/>
          </p:nvGrpSpPr>
          <p:grpSpPr>
            <a:xfrm>
              <a:off x="2348561" y="1614522"/>
              <a:ext cx="2698118" cy="3783853"/>
              <a:chOff x="1424711" y="1905228"/>
              <a:chExt cx="2209824" cy="3099065"/>
            </a:xfrm>
          </p:grpSpPr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53AE7732-A4F5-45E9-86FB-F16B672E574E}"/>
                  </a:ext>
                </a:extLst>
              </p:cNvPr>
              <p:cNvSpPr/>
              <p:nvPr/>
            </p:nvSpPr>
            <p:spPr>
              <a:xfrm rot="12941625">
                <a:off x="1424711" y="4433696"/>
                <a:ext cx="404735" cy="570597"/>
              </a:xfrm>
              <a:prstGeom prst="triangl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Rounded Rectangle 3">
                <a:extLst>
                  <a:ext uri="{FF2B5EF4-FFF2-40B4-BE49-F238E27FC236}">
                    <a16:creationId xmlns:a16="http://schemas.microsoft.com/office/drawing/2014/main" id="{CD4466AC-6C99-4DD7-AF3C-F24E438E4A1D}"/>
                  </a:ext>
                </a:extLst>
              </p:cNvPr>
              <p:cNvSpPr/>
              <p:nvPr/>
            </p:nvSpPr>
            <p:spPr>
              <a:xfrm rot="12941625">
                <a:off x="1766893" y="3906380"/>
                <a:ext cx="403335" cy="685009"/>
              </a:xfrm>
              <a:custGeom>
                <a:avLst/>
                <a:gdLst/>
                <a:ahLst/>
                <a:cxnLst/>
                <a:rect l="l" t="t" r="r" b="b"/>
                <a:pathLst>
                  <a:path w="720775" h="1224135">
                    <a:moveTo>
                      <a:pt x="720775" y="768849"/>
                    </a:moveTo>
                    <a:lnTo>
                      <a:pt x="720775" y="1224135"/>
                    </a:lnTo>
                    <a:lnTo>
                      <a:pt x="0" y="1224135"/>
                    </a:lnTo>
                    <a:lnTo>
                      <a:pt x="0" y="768850"/>
                    </a:lnTo>
                    <a:lnTo>
                      <a:pt x="0" y="120129"/>
                    </a:lnTo>
                    <a:cubicBezTo>
                      <a:pt x="0" y="53784"/>
                      <a:pt x="53784" y="0"/>
                      <a:pt x="120129" y="0"/>
                    </a:cubicBezTo>
                    <a:cubicBezTo>
                      <a:pt x="186474" y="0"/>
                      <a:pt x="240258" y="53784"/>
                      <a:pt x="240258" y="120129"/>
                    </a:cubicBezTo>
                    <a:lnTo>
                      <a:pt x="240258" y="120152"/>
                    </a:lnTo>
                    <a:cubicBezTo>
                      <a:pt x="240258" y="53807"/>
                      <a:pt x="294042" y="23"/>
                      <a:pt x="360387" y="23"/>
                    </a:cubicBezTo>
                    <a:cubicBezTo>
                      <a:pt x="426733" y="23"/>
                      <a:pt x="480516" y="53807"/>
                      <a:pt x="480516" y="120152"/>
                    </a:cubicBezTo>
                    <a:lnTo>
                      <a:pt x="480516" y="120175"/>
                    </a:lnTo>
                    <a:cubicBezTo>
                      <a:pt x="480516" y="53829"/>
                      <a:pt x="534300" y="45"/>
                      <a:pt x="600645" y="45"/>
                    </a:cubicBezTo>
                    <a:cubicBezTo>
                      <a:pt x="666991" y="45"/>
                      <a:pt x="720775" y="53829"/>
                      <a:pt x="720775" y="120175"/>
                    </a:cubicBezTo>
                    <a:lnTo>
                      <a:pt x="720775" y="76884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500378-4CD5-483D-8785-43416F1E1512}"/>
                  </a:ext>
                </a:extLst>
              </p:cNvPr>
              <p:cNvSpPr/>
              <p:nvPr/>
            </p:nvSpPr>
            <p:spPr>
              <a:xfrm rot="18341625">
                <a:off x="2017334" y="3474526"/>
                <a:ext cx="725305" cy="40333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E7FF1A6-2218-4512-A996-6E6D84CCAADE}"/>
                  </a:ext>
                </a:extLst>
              </p:cNvPr>
              <p:cNvSpPr/>
              <p:nvPr/>
            </p:nvSpPr>
            <p:spPr>
              <a:xfrm rot="18341625">
                <a:off x="2440514" y="2885471"/>
                <a:ext cx="725305" cy="40333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54A499E-83C7-4D9F-BA21-3890B1C169FD}"/>
                  </a:ext>
                </a:extLst>
              </p:cNvPr>
              <p:cNvSpPr/>
              <p:nvPr/>
            </p:nvSpPr>
            <p:spPr>
              <a:xfrm rot="18341625">
                <a:off x="2860653" y="2294232"/>
                <a:ext cx="725305" cy="4033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" name="Isosceles Triangle 37">
                <a:extLst>
                  <a:ext uri="{FF2B5EF4-FFF2-40B4-BE49-F238E27FC236}">
                    <a16:creationId xmlns:a16="http://schemas.microsoft.com/office/drawing/2014/main" id="{DBEA3751-24B9-4E6B-8E53-1A5C053E6597}"/>
                  </a:ext>
                </a:extLst>
              </p:cNvPr>
              <p:cNvSpPr/>
              <p:nvPr/>
            </p:nvSpPr>
            <p:spPr>
              <a:xfrm rot="12941625">
                <a:off x="1459371" y="4842093"/>
                <a:ext cx="78768" cy="111048"/>
              </a:xfrm>
              <a:custGeom>
                <a:avLst/>
                <a:gdLst/>
                <a:ahLst/>
                <a:cxnLst/>
                <a:rect l="l" t="t" r="r" b="b"/>
                <a:pathLst>
                  <a:path w="140762" h="198446">
                    <a:moveTo>
                      <a:pt x="140762" y="198446"/>
                    </a:moveTo>
                    <a:lnTo>
                      <a:pt x="0" y="198446"/>
                    </a:lnTo>
                    <a:lnTo>
                      <a:pt x="70381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" name="Rounded Rectangle 3">
                <a:extLst>
                  <a:ext uri="{FF2B5EF4-FFF2-40B4-BE49-F238E27FC236}">
                    <a16:creationId xmlns:a16="http://schemas.microsoft.com/office/drawing/2014/main" id="{45FD555F-2530-4B84-AB4F-672E52D422C9}"/>
                  </a:ext>
                </a:extLst>
              </p:cNvPr>
              <p:cNvSpPr/>
              <p:nvPr/>
            </p:nvSpPr>
            <p:spPr>
              <a:xfrm rot="12941625">
                <a:off x="2416025" y="1905228"/>
                <a:ext cx="407082" cy="2860923"/>
              </a:xfrm>
              <a:custGeom>
                <a:avLst/>
                <a:gdLst/>
                <a:ahLst/>
                <a:cxnLst/>
                <a:rect l="l" t="t" r="r" b="b"/>
                <a:pathLst>
                  <a:path w="727470" h="5112569">
                    <a:moveTo>
                      <a:pt x="727470" y="3816423"/>
                    </a:moveTo>
                    <a:lnTo>
                      <a:pt x="727470" y="5112569"/>
                    </a:lnTo>
                    <a:lnTo>
                      <a:pt x="6695" y="5112569"/>
                    </a:lnTo>
                    <a:lnTo>
                      <a:pt x="6695" y="3816425"/>
                    </a:lnTo>
                    <a:lnTo>
                      <a:pt x="1" y="3816425"/>
                    </a:lnTo>
                    <a:lnTo>
                      <a:pt x="1" y="2520281"/>
                    </a:lnTo>
                    <a:lnTo>
                      <a:pt x="0" y="2520281"/>
                    </a:lnTo>
                    <a:lnTo>
                      <a:pt x="0" y="1224135"/>
                    </a:lnTo>
                    <a:lnTo>
                      <a:pt x="0" y="768850"/>
                    </a:lnTo>
                    <a:lnTo>
                      <a:pt x="0" y="120129"/>
                    </a:lnTo>
                    <a:cubicBezTo>
                      <a:pt x="0" y="53784"/>
                      <a:pt x="53784" y="0"/>
                      <a:pt x="120129" y="0"/>
                    </a:cubicBezTo>
                    <a:cubicBezTo>
                      <a:pt x="186474" y="0"/>
                      <a:pt x="240258" y="53784"/>
                      <a:pt x="240258" y="120129"/>
                    </a:cubicBezTo>
                    <a:lnTo>
                      <a:pt x="240258" y="120152"/>
                    </a:lnTo>
                    <a:cubicBezTo>
                      <a:pt x="240258" y="53807"/>
                      <a:pt x="294042" y="23"/>
                      <a:pt x="360387" y="23"/>
                    </a:cubicBezTo>
                    <a:cubicBezTo>
                      <a:pt x="426733" y="23"/>
                      <a:pt x="480516" y="53807"/>
                      <a:pt x="480516" y="120152"/>
                    </a:cubicBezTo>
                    <a:lnTo>
                      <a:pt x="480516" y="120175"/>
                    </a:lnTo>
                    <a:cubicBezTo>
                      <a:pt x="480516" y="53829"/>
                      <a:pt x="534300" y="45"/>
                      <a:pt x="600645" y="45"/>
                    </a:cubicBezTo>
                    <a:cubicBezTo>
                      <a:pt x="666991" y="45"/>
                      <a:pt x="720775" y="53829"/>
                      <a:pt x="720775" y="120175"/>
                    </a:cubicBezTo>
                    <a:lnTo>
                      <a:pt x="720775" y="768849"/>
                    </a:lnTo>
                    <a:lnTo>
                      <a:pt x="720775" y="1224135"/>
                    </a:lnTo>
                    <a:lnTo>
                      <a:pt x="720775" y="2520279"/>
                    </a:lnTo>
                    <a:lnTo>
                      <a:pt x="720776" y="2520279"/>
                    </a:lnTo>
                    <a:lnTo>
                      <a:pt x="720776" y="3816423"/>
                    </a:lnTo>
                    <a:close/>
                  </a:path>
                </a:pathLst>
              </a:custGeom>
              <a:gradFill>
                <a:gsLst>
                  <a:gs pos="48000">
                    <a:schemeClr val="tx1">
                      <a:alpha val="0"/>
                    </a:schemeClr>
                  </a:gs>
                  <a:gs pos="100000">
                    <a:schemeClr val="tx1">
                      <a:alpha val="39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5BA60E9-D1E4-4F43-AE2E-ADF84A814ACD}"/>
                  </a:ext>
                </a:extLst>
              </p:cNvPr>
              <p:cNvSpPr/>
              <p:nvPr/>
            </p:nvSpPr>
            <p:spPr>
              <a:xfrm rot="18341625">
                <a:off x="3393219" y="2003381"/>
                <a:ext cx="80589" cy="40204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7D53128-4B29-4CF7-9F5B-3DC2CE43DBE6}"/>
                  </a:ext>
                </a:extLst>
              </p:cNvPr>
              <p:cNvSpPr/>
              <p:nvPr/>
            </p:nvSpPr>
            <p:spPr>
              <a:xfrm rot="18341625" flipH="1">
                <a:off x="3425271" y="2162553"/>
                <a:ext cx="26247" cy="906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24" name="Freeform 32">
              <a:extLst>
                <a:ext uri="{FF2B5EF4-FFF2-40B4-BE49-F238E27FC236}">
                  <a16:creationId xmlns:a16="http://schemas.microsoft.com/office/drawing/2014/main" id="{81D7CBF1-BB0C-4527-9221-EA4B4DCB47A9}"/>
                </a:ext>
              </a:extLst>
            </p:cNvPr>
            <p:cNvSpPr/>
            <p:nvPr/>
          </p:nvSpPr>
          <p:spPr>
            <a:xfrm flipH="1">
              <a:off x="2206" y="5306386"/>
              <a:ext cx="2410675" cy="1239776"/>
            </a:xfrm>
            <a:custGeom>
              <a:avLst/>
              <a:gdLst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85725 w 4124325"/>
                <a:gd name="connsiteY2" fmla="*/ 9525 h 838200"/>
                <a:gd name="connsiteX3" fmla="*/ 123825 w 4124325"/>
                <a:gd name="connsiteY3" fmla="*/ 19050 h 838200"/>
                <a:gd name="connsiteX4" fmla="*/ 209550 w 4124325"/>
                <a:gd name="connsiteY4" fmla="*/ 28575 h 838200"/>
                <a:gd name="connsiteX5" fmla="*/ 285750 w 4124325"/>
                <a:gd name="connsiteY5" fmla="*/ 38100 h 838200"/>
                <a:gd name="connsiteX6" fmla="*/ 323850 w 4124325"/>
                <a:gd name="connsiteY6" fmla="*/ 57150 h 838200"/>
                <a:gd name="connsiteX7" fmla="*/ 323850 w 4124325"/>
                <a:gd name="connsiteY7" fmla="*/ 57150 h 838200"/>
                <a:gd name="connsiteX8" fmla="*/ 238125 w 4124325"/>
                <a:gd name="connsiteY8" fmla="*/ 352425 h 838200"/>
                <a:gd name="connsiteX9" fmla="*/ 971550 w 4124325"/>
                <a:gd name="connsiteY9" fmla="*/ 257175 h 838200"/>
                <a:gd name="connsiteX10" fmla="*/ 800100 w 4124325"/>
                <a:gd name="connsiteY10" fmla="*/ 609600 h 838200"/>
                <a:gd name="connsiteX11" fmla="*/ 2524125 w 4124325"/>
                <a:gd name="connsiteY11" fmla="*/ 495300 h 838200"/>
                <a:gd name="connsiteX12" fmla="*/ 2190750 w 4124325"/>
                <a:gd name="connsiteY12" fmla="*/ 838200 h 838200"/>
                <a:gd name="connsiteX13" fmla="*/ 4124325 w 4124325"/>
                <a:gd name="connsiteY13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85725 w 4124325"/>
                <a:gd name="connsiteY2" fmla="*/ 9525 h 838200"/>
                <a:gd name="connsiteX3" fmla="*/ 123825 w 4124325"/>
                <a:gd name="connsiteY3" fmla="*/ 19050 h 838200"/>
                <a:gd name="connsiteX4" fmla="*/ 285750 w 4124325"/>
                <a:gd name="connsiteY4" fmla="*/ 38100 h 838200"/>
                <a:gd name="connsiteX5" fmla="*/ 323850 w 4124325"/>
                <a:gd name="connsiteY5" fmla="*/ 57150 h 838200"/>
                <a:gd name="connsiteX6" fmla="*/ 323850 w 4124325"/>
                <a:gd name="connsiteY6" fmla="*/ 57150 h 838200"/>
                <a:gd name="connsiteX7" fmla="*/ 238125 w 4124325"/>
                <a:gd name="connsiteY7" fmla="*/ 352425 h 838200"/>
                <a:gd name="connsiteX8" fmla="*/ 971550 w 4124325"/>
                <a:gd name="connsiteY8" fmla="*/ 257175 h 838200"/>
                <a:gd name="connsiteX9" fmla="*/ 800100 w 4124325"/>
                <a:gd name="connsiteY9" fmla="*/ 609600 h 838200"/>
                <a:gd name="connsiteX10" fmla="*/ 2524125 w 4124325"/>
                <a:gd name="connsiteY10" fmla="*/ 495300 h 838200"/>
                <a:gd name="connsiteX11" fmla="*/ 2190750 w 4124325"/>
                <a:gd name="connsiteY11" fmla="*/ 838200 h 838200"/>
                <a:gd name="connsiteX12" fmla="*/ 4124325 w 4124325"/>
                <a:gd name="connsiteY12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85725 w 4124325"/>
                <a:gd name="connsiteY2" fmla="*/ 9525 h 838200"/>
                <a:gd name="connsiteX3" fmla="*/ 285750 w 4124325"/>
                <a:gd name="connsiteY3" fmla="*/ 38100 h 838200"/>
                <a:gd name="connsiteX4" fmla="*/ 323850 w 4124325"/>
                <a:gd name="connsiteY4" fmla="*/ 57150 h 838200"/>
                <a:gd name="connsiteX5" fmla="*/ 323850 w 4124325"/>
                <a:gd name="connsiteY5" fmla="*/ 57150 h 838200"/>
                <a:gd name="connsiteX6" fmla="*/ 238125 w 4124325"/>
                <a:gd name="connsiteY6" fmla="*/ 352425 h 838200"/>
                <a:gd name="connsiteX7" fmla="*/ 971550 w 4124325"/>
                <a:gd name="connsiteY7" fmla="*/ 257175 h 838200"/>
                <a:gd name="connsiteX8" fmla="*/ 800100 w 4124325"/>
                <a:gd name="connsiteY8" fmla="*/ 609600 h 838200"/>
                <a:gd name="connsiteX9" fmla="*/ 2524125 w 4124325"/>
                <a:gd name="connsiteY9" fmla="*/ 495300 h 838200"/>
                <a:gd name="connsiteX10" fmla="*/ 2190750 w 4124325"/>
                <a:gd name="connsiteY10" fmla="*/ 838200 h 838200"/>
                <a:gd name="connsiteX11" fmla="*/ 4124325 w 4124325"/>
                <a:gd name="connsiteY11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285750 w 4124325"/>
                <a:gd name="connsiteY2" fmla="*/ 38100 h 838200"/>
                <a:gd name="connsiteX3" fmla="*/ 323850 w 4124325"/>
                <a:gd name="connsiteY3" fmla="*/ 57150 h 838200"/>
                <a:gd name="connsiteX4" fmla="*/ 323850 w 4124325"/>
                <a:gd name="connsiteY4" fmla="*/ 57150 h 838200"/>
                <a:gd name="connsiteX5" fmla="*/ 238125 w 4124325"/>
                <a:gd name="connsiteY5" fmla="*/ 352425 h 838200"/>
                <a:gd name="connsiteX6" fmla="*/ 971550 w 4124325"/>
                <a:gd name="connsiteY6" fmla="*/ 257175 h 838200"/>
                <a:gd name="connsiteX7" fmla="*/ 800100 w 4124325"/>
                <a:gd name="connsiteY7" fmla="*/ 609600 h 838200"/>
                <a:gd name="connsiteX8" fmla="*/ 2524125 w 4124325"/>
                <a:gd name="connsiteY8" fmla="*/ 495300 h 838200"/>
                <a:gd name="connsiteX9" fmla="*/ 2190750 w 4124325"/>
                <a:gd name="connsiteY9" fmla="*/ 838200 h 838200"/>
                <a:gd name="connsiteX10" fmla="*/ 4124325 w 4124325"/>
                <a:gd name="connsiteY10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323850 w 4124325"/>
                <a:gd name="connsiteY3" fmla="*/ 57150 h 838200"/>
                <a:gd name="connsiteX4" fmla="*/ 238125 w 4124325"/>
                <a:gd name="connsiteY4" fmla="*/ 352425 h 838200"/>
                <a:gd name="connsiteX5" fmla="*/ 971550 w 4124325"/>
                <a:gd name="connsiteY5" fmla="*/ 257175 h 838200"/>
                <a:gd name="connsiteX6" fmla="*/ 800100 w 4124325"/>
                <a:gd name="connsiteY6" fmla="*/ 609600 h 838200"/>
                <a:gd name="connsiteX7" fmla="*/ 2524125 w 4124325"/>
                <a:gd name="connsiteY7" fmla="*/ 495300 h 838200"/>
                <a:gd name="connsiteX8" fmla="*/ 2190750 w 4124325"/>
                <a:gd name="connsiteY8" fmla="*/ 838200 h 838200"/>
                <a:gd name="connsiteX9" fmla="*/ 4124325 w 4124325"/>
                <a:gd name="connsiteY9" fmla="*/ 704850 h 838200"/>
                <a:gd name="connsiteX0" fmla="*/ 0 w 4124325"/>
                <a:gd name="connsiteY0" fmla="*/ 19050 h 857250"/>
                <a:gd name="connsiteX1" fmla="*/ 0 w 4124325"/>
                <a:gd name="connsiteY1" fmla="*/ 19050 h 857250"/>
                <a:gd name="connsiteX2" fmla="*/ 323850 w 4124325"/>
                <a:gd name="connsiteY2" fmla="*/ 76200 h 857250"/>
                <a:gd name="connsiteX3" fmla="*/ 400050 w 4124325"/>
                <a:gd name="connsiteY3" fmla="*/ 0 h 857250"/>
                <a:gd name="connsiteX4" fmla="*/ 238125 w 4124325"/>
                <a:gd name="connsiteY4" fmla="*/ 371475 h 857250"/>
                <a:gd name="connsiteX5" fmla="*/ 971550 w 4124325"/>
                <a:gd name="connsiteY5" fmla="*/ 276225 h 857250"/>
                <a:gd name="connsiteX6" fmla="*/ 800100 w 4124325"/>
                <a:gd name="connsiteY6" fmla="*/ 628650 h 857250"/>
                <a:gd name="connsiteX7" fmla="*/ 2524125 w 4124325"/>
                <a:gd name="connsiteY7" fmla="*/ 514350 h 857250"/>
                <a:gd name="connsiteX8" fmla="*/ 2190750 w 4124325"/>
                <a:gd name="connsiteY8" fmla="*/ 857250 h 857250"/>
                <a:gd name="connsiteX9" fmla="*/ 4124325 w 4124325"/>
                <a:gd name="connsiteY9" fmla="*/ 723900 h 85725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800100 w 4124325"/>
                <a:gd name="connsiteY5" fmla="*/ 609600 h 838200"/>
                <a:gd name="connsiteX6" fmla="*/ 2524125 w 4124325"/>
                <a:gd name="connsiteY6" fmla="*/ 495300 h 838200"/>
                <a:gd name="connsiteX7" fmla="*/ 2190750 w 4124325"/>
                <a:gd name="connsiteY7" fmla="*/ 838200 h 838200"/>
                <a:gd name="connsiteX8" fmla="*/ 4124325 w 4124325"/>
                <a:gd name="connsiteY8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800100 w 4124325"/>
                <a:gd name="connsiteY5" fmla="*/ 609600 h 838200"/>
                <a:gd name="connsiteX6" fmla="*/ 2524125 w 4124325"/>
                <a:gd name="connsiteY6" fmla="*/ 495300 h 838200"/>
                <a:gd name="connsiteX7" fmla="*/ 2190750 w 4124325"/>
                <a:gd name="connsiteY7" fmla="*/ 838200 h 838200"/>
                <a:gd name="connsiteX8" fmla="*/ 4124325 w 4124325"/>
                <a:gd name="connsiteY8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800100 w 4124325"/>
                <a:gd name="connsiteY5" fmla="*/ 609600 h 838200"/>
                <a:gd name="connsiteX6" fmla="*/ 2524125 w 4124325"/>
                <a:gd name="connsiteY6" fmla="*/ 495300 h 838200"/>
                <a:gd name="connsiteX7" fmla="*/ 2190750 w 4124325"/>
                <a:gd name="connsiteY7" fmla="*/ 838200 h 838200"/>
                <a:gd name="connsiteX8" fmla="*/ 4124325 w 4124325"/>
                <a:gd name="connsiteY8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800100 w 4124325"/>
                <a:gd name="connsiteY5" fmla="*/ 609600 h 838200"/>
                <a:gd name="connsiteX6" fmla="*/ 2524125 w 4124325"/>
                <a:gd name="connsiteY6" fmla="*/ 495300 h 838200"/>
                <a:gd name="connsiteX7" fmla="*/ 2190750 w 4124325"/>
                <a:gd name="connsiteY7" fmla="*/ 838200 h 838200"/>
                <a:gd name="connsiteX8" fmla="*/ 4124325 w 4124325"/>
                <a:gd name="connsiteY8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800100 w 4124325"/>
                <a:gd name="connsiteY5" fmla="*/ 609600 h 838200"/>
                <a:gd name="connsiteX6" fmla="*/ 2524125 w 4124325"/>
                <a:gd name="connsiteY6" fmla="*/ 495300 h 838200"/>
                <a:gd name="connsiteX7" fmla="*/ 2190750 w 4124325"/>
                <a:gd name="connsiteY7" fmla="*/ 838200 h 838200"/>
                <a:gd name="connsiteX8" fmla="*/ 4124325 w 4124325"/>
                <a:gd name="connsiteY8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800100 w 4124325"/>
                <a:gd name="connsiteY5" fmla="*/ 609600 h 838200"/>
                <a:gd name="connsiteX6" fmla="*/ 2524125 w 4124325"/>
                <a:gd name="connsiteY6" fmla="*/ 495300 h 838200"/>
                <a:gd name="connsiteX7" fmla="*/ 2190750 w 4124325"/>
                <a:gd name="connsiteY7" fmla="*/ 838200 h 838200"/>
                <a:gd name="connsiteX8" fmla="*/ 4124325 w 4124325"/>
                <a:gd name="connsiteY8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800100 w 4124325"/>
                <a:gd name="connsiteY5" fmla="*/ 609600 h 838200"/>
                <a:gd name="connsiteX6" fmla="*/ 2524125 w 4124325"/>
                <a:gd name="connsiteY6" fmla="*/ 495300 h 838200"/>
                <a:gd name="connsiteX7" fmla="*/ 2190750 w 4124325"/>
                <a:gd name="connsiteY7" fmla="*/ 838200 h 838200"/>
                <a:gd name="connsiteX8" fmla="*/ 4124325 w 4124325"/>
                <a:gd name="connsiteY8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704684 w 4124325"/>
                <a:gd name="connsiteY5" fmla="*/ 629478 h 838200"/>
                <a:gd name="connsiteX6" fmla="*/ 2524125 w 4124325"/>
                <a:gd name="connsiteY6" fmla="*/ 495300 h 838200"/>
                <a:gd name="connsiteX7" fmla="*/ 2190750 w 4124325"/>
                <a:gd name="connsiteY7" fmla="*/ 838200 h 838200"/>
                <a:gd name="connsiteX8" fmla="*/ 4124325 w 4124325"/>
                <a:gd name="connsiteY8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704684 w 4124325"/>
                <a:gd name="connsiteY5" fmla="*/ 629478 h 838200"/>
                <a:gd name="connsiteX6" fmla="*/ 2524125 w 4124325"/>
                <a:gd name="connsiteY6" fmla="*/ 495300 h 838200"/>
                <a:gd name="connsiteX7" fmla="*/ 2190750 w 4124325"/>
                <a:gd name="connsiteY7" fmla="*/ 838200 h 838200"/>
                <a:gd name="connsiteX8" fmla="*/ 4124325 w 4124325"/>
                <a:gd name="connsiteY8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704684 w 4124325"/>
                <a:gd name="connsiteY5" fmla="*/ 629478 h 838200"/>
                <a:gd name="connsiteX6" fmla="*/ 2524125 w 4124325"/>
                <a:gd name="connsiteY6" fmla="*/ 495300 h 838200"/>
                <a:gd name="connsiteX7" fmla="*/ 2190750 w 4124325"/>
                <a:gd name="connsiteY7" fmla="*/ 838200 h 838200"/>
                <a:gd name="connsiteX8" fmla="*/ 4124325 w 4124325"/>
                <a:gd name="connsiteY8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704684 w 4124325"/>
                <a:gd name="connsiteY5" fmla="*/ 629478 h 838200"/>
                <a:gd name="connsiteX6" fmla="*/ 2524125 w 4124325"/>
                <a:gd name="connsiteY6" fmla="*/ 495300 h 838200"/>
                <a:gd name="connsiteX7" fmla="*/ 2190750 w 4124325"/>
                <a:gd name="connsiteY7" fmla="*/ 838200 h 838200"/>
                <a:gd name="connsiteX8" fmla="*/ 4124325 w 4124325"/>
                <a:gd name="connsiteY8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704684 w 4124325"/>
                <a:gd name="connsiteY5" fmla="*/ 629478 h 838200"/>
                <a:gd name="connsiteX6" fmla="*/ 2284758 w 4124325"/>
                <a:gd name="connsiteY6" fmla="*/ 437570 h 838200"/>
                <a:gd name="connsiteX7" fmla="*/ 2524125 w 4124325"/>
                <a:gd name="connsiteY7" fmla="*/ 495300 h 838200"/>
                <a:gd name="connsiteX8" fmla="*/ 2190750 w 4124325"/>
                <a:gd name="connsiteY8" fmla="*/ 838200 h 838200"/>
                <a:gd name="connsiteX9" fmla="*/ 4124325 w 4124325"/>
                <a:gd name="connsiteY9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704684 w 4124325"/>
                <a:gd name="connsiteY5" fmla="*/ 629478 h 838200"/>
                <a:gd name="connsiteX6" fmla="*/ 2524125 w 4124325"/>
                <a:gd name="connsiteY6" fmla="*/ 495300 h 838200"/>
                <a:gd name="connsiteX7" fmla="*/ 2190750 w 4124325"/>
                <a:gd name="connsiteY7" fmla="*/ 838200 h 838200"/>
                <a:gd name="connsiteX8" fmla="*/ 4124325 w 4124325"/>
                <a:gd name="connsiteY8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704684 w 4124325"/>
                <a:gd name="connsiteY5" fmla="*/ 629478 h 838200"/>
                <a:gd name="connsiteX6" fmla="*/ 2524125 w 4124325"/>
                <a:gd name="connsiteY6" fmla="*/ 495300 h 838200"/>
                <a:gd name="connsiteX7" fmla="*/ 2190750 w 4124325"/>
                <a:gd name="connsiteY7" fmla="*/ 838200 h 838200"/>
                <a:gd name="connsiteX8" fmla="*/ 4124325 w 4124325"/>
                <a:gd name="connsiteY8" fmla="*/ 704850 h 838200"/>
                <a:gd name="connsiteX0" fmla="*/ 0 w 4124325"/>
                <a:gd name="connsiteY0" fmla="*/ 0 h 838698"/>
                <a:gd name="connsiteX1" fmla="*/ 0 w 4124325"/>
                <a:gd name="connsiteY1" fmla="*/ 0 h 838698"/>
                <a:gd name="connsiteX2" fmla="*/ 323850 w 4124325"/>
                <a:gd name="connsiteY2" fmla="*/ 57150 h 838698"/>
                <a:gd name="connsiteX3" fmla="*/ 238125 w 4124325"/>
                <a:gd name="connsiteY3" fmla="*/ 352425 h 838698"/>
                <a:gd name="connsiteX4" fmla="*/ 971550 w 4124325"/>
                <a:gd name="connsiteY4" fmla="*/ 257175 h 838698"/>
                <a:gd name="connsiteX5" fmla="*/ 704684 w 4124325"/>
                <a:gd name="connsiteY5" fmla="*/ 629478 h 838698"/>
                <a:gd name="connsiteX6" fmla="*/ 2524125 w 4124325"/>
                <a:gd name="connsiteY6" fmla="*/ 495300 h 838698"/>
                <a:gd name="connsiteX7" fmla="*/ 2190750 w 4124325"/>
                <a:gd name="connsiteY7" fmla="*/ 838200 h 838698"/>
                <a:gd name="connsiteX8" fmla="*/ 4124325 w 4124325"/>
                <a:gd name="connsiteY8" fmla="*/ 704850 h 838698"/>
                <a:gd name="connsiteX0" fmla="*/ 0 w 5281240"/>
                <a:gd name="connsiteY0" fmla="*/ 0 h 838698"/>
                <a:gd name="connsiteX1" fmla="*/ 0 w 5281240"/>
                <a:gd name="connsiteY1" fmla="*/ 0 h 838698"/>
                <a:gd name="connsiteX2" fmla="*/ 323850 w 5281240"/>
                <a:gd name="connsiteY2" fmla="*/ 57150 h 838698"/>
                <a:gd name="connsiteX3" fmla="*/ 238125 w 5281240"/>
                <a:gd name="connsiteY3" fmla="*/ 352425 h 838698"/>
                <a:gd name="connsiteX4" fmla="*/ 971550 w 5281240"/>
                <a:gd name="connsiteY4" fmla="*/ 257175 h 838698"/>
                <a:gd name="connsiteX5" fmla="*/ 704684 w 5281240"/>
                <a:gd name="connsiteY5" fmla="*/ 629478 h 838698"/>
                <a:gd name="connsiteX6" fmla="*/ 2524125 w 5281240"/>
                <a:gd name="connsiteY6" fmla="*/ 495300 h 838698"/>
                <a:gd name="connsiteX7" fmla="*/ 2190750 w 5281240"/>
                <a:gd name="connsiteY7" fmla="*/ 838200 h 838698"/>
                <a:gd name="connsiteX8" fmla="*/ 5281240 w 5281240"/>
                <a:gd name="connsiteY8" fmla="*/ 617385 h 838698"/>
                <a:gd name="connsiteX0" fmla="*/ 0 w 5281240"/>
                <a:gd name="connsiteY0" fmla="*/ 0 h 838698"/>
                <a:gd name="connsiteX1" fmla="*/ 0 w 5281240"/>
                <a:gd name="connsiteY1" fmla="*/ 0 h 838698"/>
                <a:gd name="connsiteX2" fmla="*/ 323850 w 5281240"/>
                <a:gd name="connsiteY2" fmla="*/ 57150 h 838698"/>
                <a:gd name="connsiteX3" fmla="*/ 238125 w 5281240"/>
                <a:gd name="connsiteY3" fmla="*/ 352425 h 838698"/>
                <a:gd name="connsiteX4" fmla="*/ 971550 w 5281240"/>
                <a:gd name="connsiteY4" fmla="*/ 257175 h 838698"/>
                <a:gd name="connsiteX5" fmla="*/ 396571 w 5281240"/>
                <a:gd name="connsiteY5" fmla="*/ 798444 h 838698"/>
                <a:gd name="connsiteX6" fmla="*/ 2524125 w 5281240"/>
                <a:gd name="connsiteY6" fmla="*/ 495300 h 838698"/>
                <a:gd name="connsiteX7" fmla="*/ 2190750 w 5281240"/>
                <a:gd name="connsiteY7" fmla="*/ 838200 h 838698"/>
                <a:gd name="connsiteX8" fmla="*/ 5281240 w 5281240"/>
                <a:gd name="connsiteY8" fmla="*/ 617385 h 838698"/>
                <a:gd name="connsiteX0" fmla="*/ 0 w 5281240"/>
                <a:gd name="connsiteY0" fmla="*/ 0 h 838698"/>
                <a:gd name="connsiteX1" fmla="*/ 0 w 5281240"/>
                <a:gd name="connsiteY1" fmla="*/ 0 h 838698"/>
                <a:gd name="connsiteX2" fmla="*/ 323850 w 5281240"/>
                <a:gd name="connsiteY2" fmla="*/ 57150 h 838698"/>
                <a:gd name="connsiteX3" fmla="*/ 238125 w 5281240"/>
                <a:gd name="connsiteY3" fmla="*/ 352425 h 838698"/>
                <a:gd name="connsiteX4" fmla="*/ 971550 w 5281240"/>
                <a:gd name="connsiteY4" fmla="*/ 257175 h 838698"/>
                <a:gd name="connsiteX5" fmla="*/ 396571 w 5281240"/>
                <a:gd name="connsiteY5" fmla="*/ 798444 h 838698"/>
                <a:gd name="connsiteX6" fmla="*/ 2524125 w 5281240"/>
                <a:gd name="connsiteY6" fmla="*/ 495300 h 838698"/>
                <a:gd name="connsiteX7" fmla="*/ 2190750 w 5281240"/>
                <a:gd name="connsiteY7" fmla="*/ 838200 h 838698"/>
                <a:gd name="connsiteX8" fmla="*/ 5281240 w 5281240"/>
                <a:gd name="connsiteY8" fmla="*/ 617385 h 838698"/>
                <a:gd name="connsiteX0" fmla="*/ 0 w 5281240"/>
                <a:gd name="connsiteY0" fmla="*/ 0 h 838698"/>
                <a:gd name="connsiteX1" fmla="*/ 0 w 5281240"/>
                <a:gd name="connsiteY1" fmla="*/ 0 h 838698"/>
                <a:gd name="connsiteX2" fmla="*/ 323850 w 5281240"/>
                <a:gd name="connsiteY2" fmla="*/ 57150 h 838698"/>
                <a:gd name="connsiteX3" fmla="*/ 238125 w 5281240"/>
                <a:gd name="connsiteY3" fmla="*/ 352425 h 838698"/>
                <a:gd name="connsiteX4" fmla="*/ 971550 w 5281240"/>
                <a:gd name="connsiteY4" fmla="*/ 257175 h 838698"/>
                <a:gd name="connsiteX5" fmla="*/ 396571 w 5281240"/>
                <a:gd name="connsiteY5" fmla="*/ 798444 h 838698"/>
                <a:gd name="connsiteX6" fmla="*/ 2524125 w 5281240"/>
                <a:gd name="connsiteY6" fmla="*/ 495300 h 838698"/>
                <a:gd name="connsiteX7" fmla="*/ 2190750 w 5281240"/>
                <a:gd name="connsiteY7" fmla="*/ 838200 h 838698"/>
                <a:gd name="connsiteX8" fmla="*/ 5281240 w 5281240"/>
                <a:gd name="connsiteY8" fmla="*/ 617385 h 838698"/>
                <a:gd name="connsiteX0" fmla="*/ 0 w 5281240"/>
                <a:gd name="connsiteY0" fmla="*/ 0 h 839532"/>
                <a:gd name="connsiteX1" fmla="*/ 0 w 5281240"/>
                <a:gd name="connsiteY1" fmla="*/ 0 h 839532"/>
                <a:gd name="connsiteX2" fmla="*/ 323850 w 5281240"/>
                <a:gd name="connsiteY2" fmla="*/ 57150 h 839532"/>
                <a:gd name="connsiteX3" fmla="*/ 238125 w 5281240"/>
                <a:gd name="connsiteY3" fmla="*/ 352425 h 839532"/>
                <a:gd name="connsiteX4" fmla="*/ 971550 w 5281240"/>
                <a:gd name="connsiteY4" fmla="*/ 257175 h 839532"/>
                <a:gd name="connsiteX5" fmla="*/ 396571 w 5281240"/>
                <a:gd name="connsiteY5" fmla="*/ 798444 h 839532"/>
                <a:gd name="connsiteX6" fmla="*/ 2295525 w 5281240"/>
                <a:gd name="connsiteY6" fmla="*/ 654326 h 839532"/>
                <a:gd name="connsiteX7" fmla="*/ 2190750 w 5281240"/>
                <a:gd name="connsiteY7" fmla="*/ 838200 h 839532"/>
                <a:gd name="connsiteX8" fmla="*/ 5281240 w 5281240"/>
                <a:gd name="connsiteY8" fmla="*/ 617385 h 839532"/>
                <a:gd name="connsiteX0" fmla="*/ 0 w 5281240"/>
                <a:gd name="connsiteY0" fmla="*/ 0 h 839532"/>
                <a:gd name="connsiteX1" fmla="*/ 0 w 5281240"/>
                <a:gd name="connsiteY1" fmla="*/ 0 h 839532"/>
                <a:gd name="connsiteX2" fmla="*/ 323850 w 5281240"/>
                <a:gd name="connsiteY2" fmla="*/ 57150 h 839532"/>
                <a:gd name="connsiteX3" fmla="*/ 238125 w 5281240"/>
                <a:gd name="connsiteY3" fmla="*/ 352425 h 839532"/>
                <a:gd name="connsiteX4" fmla="*/ 971550 w 5281240"/>
                <a:gd name="connsiteY4" fmla="*/ 257175 h 839532"/>
                <a:gd name="connsiteX5" fmla="*/ 396571 w 5281240"/>
                <a:gd name="connsiteY5" fmla="*/ 798444 h 839532"/>
                <a:gd name="connsiteX6" fmla="*/ 2295525 w 5281240"/>
                <a:gd name="connsiteY6" fmla="*/ 654326 h 839532"/>
                <a:gd name="connsiteX7" fmla="*/ 2190750 w 5281240"/>
                <a:gd name="connsiteY7" fmla="*/ 838200 h 839532"/>
                <a:gd name="connsiteX8" fmla="*/ 5281240 w 5281240"/>
                <a:gd name="connsiteY8" fmla="*/ 617385 h 839532"/>
                <a:gd name="connsiteX0" fmla="*/ 0 w 5281240"/>
                <a:gd name="connsiteY0" fmla="*/ 0 h 1146626"/>
                <a:gd name="connsiteX1" fmla="*/ 0 w 5281240"/>
                <a:gd name="connsiteY1" fmla="*/ 0 h 1146626"/>
                <a:gd name="connsiteX2" fmla="*/ 323850 w 5281240"/>
                <a:gd name="connsiteY2" fmla="*/ 57150 h 1146626"/>
                <a:gd name="connsiteX3" fmla="*/ 238125 w 5281240"/>
                <a:gd name="connsiteY3" fmla="*/ 352425 h 1146626"/>
                <a:gd name="connsiteX4" fmla="*/ 971550 w 5281240"/>
                <a:gd name="connsiteY4" fmla="*/ 257175 h 1146626"/>
                <a:gd name="connsiteX5" fmla="*/ 396571 w 5281240"/>
                <a:gd name="connsiteY5" fmla="*/ 798444 h 1146626"/>
                <a:gd name="connsiteX6" fmla="*/ 2295525 w 5281240"/>
                <a:gd name="connsiteY6" fmla="*/ 654326 h 1146626"/>
                <a:gd name="connsiteX7" fmla="*/ 1773307 w 5281240"/>
                <a:gd name="connsiteY7" fmla="*/ 1146313 h 1146626"/>
                <a:gd name="connsiteX8" fmla="*/ 5281240 w 5281240"/>
                <a:gd name="connsiteY8" fmla="*/ 617385 h 1146626"/>
                <a:gd name="connsiteX0" fmla="*/ 0 w 5281240"/>
                <a:gd name="connsiteY0" fmla="*/ 0 h 1146626"/>
                <a:gd name="connsiteX1" fmla="*/ 0 w 5281240"/>
                <a:gd name="connsiteY1" fmla="*/ 0 h 1146626"/>
                <a:gd name="connsiteX2" fmla="*/ 323850 w 5281240"/>
                <a:gd name="connsiteY2" fmla="*/ 57150 h 1146626"/>
                <a:gd name="connsiteX3" fmla="*/ 238125 w 5281240"/>
                <a:gd name="connsiteY3" fmla="*/ 352425 h 1146626"/>
                <a:gd name="connsiteX4" fmla="*/ 971550 w 5281240"/>
                <a:gd name="connsiteY4" fmla="*/ 257175 h 1146626"/>
                <a:gd name="connsiteX5" fmla="*/ 545658 w 5281240"/>
                <a:gd name="connsiteY5" fmla="*/ 778565 h 1146626"/>
                <a:gd name="connsiteX6" fmla="*/ 2295525 w 5281240"/>
                <a:gd name="connsiteY6" fmla="*/ 654326 h 1146626"/>
                <a:gd name="connsiteX7" fmla="*/ 1773307 w 5281240"/>
                <a:gd name="connsiteY7" fmla="*/ 1146313 h 1146626"/>
                <a:gd name="connsiteX8" fmla="*/ 5281240 w 5281240"/>
                <a:gd name="connsiteY8" fmla="*/ 617385 h 1146626"/>
                <a:gd name="connsiteX0" fmla="*/ 0 w 5281240"/>
                <a:gd name="connsiteY0" fmla="*/ 0 h 1146775"/>
                <a:gd name="connsiteX1" fmla="*/ 0 w 5281240"/>
                <a:gd name="connsiteY1" fmla="*/ 0 h 1146775"/>
                <a:gd name="connsiteX2" fmla="*/ 323850 w 5281240"/>
                <a:gd name="connsiteY2" fmla="*/ 57150 h 1146775"/>
                <a:gd name="connsiteX3" fmla="*/ 238125 w 5281240"/>
                <a:gd name="connsiteY3" fmla="*/ 352425 h 1146775"/>
                <a:gd name="connsiteX4" fmla="*/ 971550 w 5281240"/>
                <a:gd name="connsiteY4" fmla="*/ 257175 h 1146775"/>
                <a:gd name="connsiteX5" fmla="*/ 545658 w 5281240"/>
                <a:gd name="connsiteY5" fmla="*/ 778565 h 1146775"/>
                <a:gd name="connsiteX6" fmla="*/ 2255768 w 5281240"/>
                <a:gd name="connsiteY6" fmla="*/ 783534 h 1146775"/>
                <a:gd name="connsiteX7" fmla="*/ 1773307 w 5281240"/>
                <a:gd name="connsiteY7" fmla="*/ 1146313 h 1146775"/>
                <a:gd name="connsiteX8" fmla="*/ 5281240 w 5281240"/>
                <a:gd name="connsiteY8" fmla="*/ 617385 h 1146775"/>
                <a:gd name="connsiteX0" fmla="*/ 0 w 5281240"/>
                <a:gd name="connsiteY0" fmla="*/ 0 h 1246043"/>
                <a:gd name="connsiteX1" fmla="*/ 0 w 5281240"/>
                <a:gd name="connsiteY1" fmla="*/ 0 h 1246043"/>
                <a:gd name="connsiteX2" fmla="*/ 323850 w 5281240"/>
                <a:gd name="connsiteY2" fmla="*/ 57150 h 1246043"/>
                <a:gd name="connsiteX3" fmla="*/ 238125 w 5281240"/>
                <a:gd name="connsiteY3" fmla="*/ 352425 h 1246043"/>
                <a:gd name="connsiteX4" fmla="*/ 971550 w 5281240"/>
                <a:gd name="connsiteY4" fmla="*/ 257175 h 1246043"/>
                <a:gd name="connsiteX5" fmla="*/ 545658 w 5281240"/>
                <a:gd name="connsiteY5" fmla="*/ 778565 h 1246043"/>
                <a:gd name="connsiteX6" fmla="*/ 2255768 w 5281240"/>
                <a:gd name="connsiteY6" fmla="*/ 783534 h 1246043"/>
                <a:gd name="connsiteX7" fmla="*/ 1663976 w 5281240"/>
                <a:gd name="connsiteY7" fmla="*/ 1245705 h 1246043"/>
                <a:gd name="connsiteX8" fmla="*/ 5281240 w 5281240"/>
                <a:gd name="connsiteY8" fmla="*/ 617385 h 1246043"/>
                <a:gd name="connsiteX0" fmla="*/ 0 w 5281240"/>
                <a:gd name="connsiteY0" fmla="*/ 0 h 797420"/>
                <a:gd name="connsiteX1" fmla="*/ 0 w 5281240"/>
                <a:gd name="connsiteY1" fmla="*/ 0 h 797420"/>
                <a:gd name="connsiteX2" fmla="*/ 323850 w 5281240"/>
                <a:gd name="connsiteY2" fmla="*/ 57150 h 797420"/>
                <a:gd name="connsiteX3" fmla="*/ 238125 w 5281240"/>
                <a:gd name="connsiteY3" fmla="*/ 352425 h 797420"/>
                <a:gd name="connsiteX4" fmla="*/ 971550 w 5281240"/>
                <a:gd name="connsiteY4" fmla="*/ 257175 h 797420"/>
                <a:gd name="connsiteX5" fmla="*/ 545658 w 5281240"/>
                <a:gd name="connsiteY5" fmla="*/ 778565 h 797420"/>
                <a:gd name="connsiteX6" fmla="*/ 2255768 w 5281240"/>
                <a:gd name="connsiteY6" fmla="*/ 783534 h 797420"/>
                <a:gd name="connsiteX7" fmla="*/ 5281240 w 5281240"/>
                <a:gd name="connsiteY7" fmla="*/ 617385 h 797420"/>
                <a:gd name="connsiteX0" fmla="*/ 0 w 2256166"/>
                <a:gd name="connsiteY0" fmla="*/ 0 h 797420"/>
                <a:gd name="connsiteX1" fmla="*/ 0 w 2256166"/>
                <a:gd name="connsiteY1" fmla="*/ 0 h 797420"/>
                <a:gd name="connsiteX2" fmla="*/ 323850 w 2256166"/>
                <a:gd name="connsiteY2" fmla="*/ 57150 h 797420"/>
                <a:gd name="connsiteX3" fmla="*/ 238125 w 2256166"/>
                <a:gd name="connsiteY3" fmla="*/ 352425 h 797420"/>
                <a:gd name="connsiteX4" fmla="*/ 971550 w 2256166"/>
                <a:gd name="connsiteY4" fmla="*/ 257175 h 797420"/>
                <a:gd name="connsiteX5" fmla="*/ 545658 w 2256166"/>
                <a:gd name="connsiteY5" fmla="*/ 778565 h 797420"/>
                <a:gd name="connsiteX6" fmla="*/ 2255768 w 2256166"/>
                <a:gd name="connsiteY6" fmla="*/ 783534 h 797420"/>
                <a:gd name="connsiteX0" fmla="*/ 0 w 2255768"/>
                <a:gd name="connsiteY0" fmla="*/ 0 h 825368"/>
                <a:gd name="connsiteX1" fmla="*/ 0 w 2255768"/>
                <a:gd name="connsiteY1" fmla="*/ 0 h 825368"/>
                <a:gd name="connsiteX2" fmla="*/ 323850 w 2255768"/>
                <a:gd name="connsiteY2" fmla="*/ 57150 h 825368"/>
                <a:gd name="connsiteX3" fmla="*/ 238125 w 2255768"/>
                <a:gd name="connsiteY3" fmla="*/ 352425 h 825368"/>
                <a:gd name="connsiteX4" fmla="*/ 971550 w 2255768"/>
                <a:gd name="connsiteY4" fmla="*/ 257175 h 825368"/>
                <a:gd name="connsiteX5" fmla="*/ 545658 w 2255768"/>
                <a:gd name="connsiteY5" fmla="*/ 778565 h 825368"/>
                <a:gd name="connsiteX6" fmla="*/ 2255768 w 2255768"/>
                <a:gd name="connsiteY6" fmla="*/ 783534 h 825368"/>
                <a:gd name="connsiteX0" fmla="*/ 0 w 3100594"/>
                <a:gd name="connsiteY0" fmla="*/ 0 h 909785"/>
                <a:gd name="connsiteX1" fmla="*/ 0 w 3100594"/>
                <a:gd name="connsiteY1" fmla="*/ 0 h 909785"/>
                <a:gd name="connsiteX2" fmla="*/ 323850 w 3100594"/>
                <a:gd name="connsiteY2" fmla="*/ 57150 h 909785"/>
                <a:gd name="connsiteX3" fmla="*/ 238125 w 3100594"/>
                <a:gd name="connsiteY3" fmla="*/ 352425 h 909785"/>
                <a:gd name="connsiteX4" fmla="*/ 971550 w 3100594"/>
                <a:gd name="connsiteY4" fmla="*/ 257175 h 909785"/>
                <a:gd name="connsiteX5" fmla="*/ 545658 w 3100594"/>
                <a:gd name="connsiteY5" fmla="*/ 778565 h 909785"/>
                <a:gd name="connsiteX6" fmla="*/ 3100594 w 3100594"/>
                <a:gd name="connsiteY6" fmla="*/ 902803 h 909785"/>
                <a:gd name="connsiteX0" fmla="*/ 0 w 2683151"/>
                <a:gd name="connsiteY0" fmla="*/ 0 h 1153011"/>
                <a:gd name="connsiteX1" fmla="*/ 0 w 2683151"/>
                <a:gd name="connsiteY1" fmla="*/ 0 h 1153011"/>
                <a:gd name="connsiteX2" fmla="*/ 323850 w 2683151"/>
                <a:gd name="connsiteY2" fmla="*/ 57150 h 1153011"/>
                <a:gd name="connsiteX3" fmla="*/ 238125 w 2683151"/>
                <a:gd name="connsiteY3" fmla="*/ 352425 h 1153011"/>
                <a:gd name="connsiteX4" fmla="*/ 971550 w 2683151"/>
                <a:gd name="connsiteY4" fmla="*/ 257175 h 1153011"/>
                <a:gd name="connsiteX5" fmla="*/ 545658 w 2683151"/>
                <a:gd name="connsiteY5" fmla="*/ 778565 h 1153011"/>
                <a:gd name="connsiteX6" fmla="*/ 2683151 w 2683151"/>
                <a:gd name="connsiteY6" fmla="*/ 1151281 h 1153011"/>
                <a:gd name="connsiteX0" fmla="*/ 0 w 2683151"/>
                <a:gd name="connsiteY0" fmla="*/ 0 h 1151281"/>
                <a:gd name="connsiteX1" fmla="*/ 0 w 2683151"/>
                <a:gd name="connsiteY1" fmla="*/ 0 h 1151281"/>
                <a:gd name="connsiteX2" fmla="*/ 323850 w 2683151"/>
                <a:gd name="connsiteY2" fmla="*/ 57150 h 1151281"/>
                <a:gd name="connsiteX3" fmla="*/ 238125 w 2683151"/>
                <a:gd name="connsiteY3" fmla="*/ 352425 h 1151281"/>
                <a:gd name="connsiteX4" fmla="*/ 971550 w 2683151"/>
                <a:gd name="connsiteY4" fmla="*/ 257175 h 1151281"/>
                <a:gd name="connsiteX5" fmla="*/ 545658 w 2683151"/>
                <a:gd name="connsiteY5" fmla="*/ 778565 h 1151281"/>
                <a:gd name="connsiteX6" fmla="*/ 2683151 w 2683151"/>
                <a:gd name="connsiteY6" fmla="*/ 1151281 h 1151281"/>
                <a:gd name="connsiteX0" fmla="*/ 0 w 2683151"/>
                <a:gd name="connsiteY0" fmla="*/ 0 h 1151281"/>
                <a:gd name="connsiteX1" fmla="*/ 0 w 2683151"/>
                <a:gd name="connsiteY1" fmla="*/ 0 h 1151281"/>
                <a:gd name="connsiteX2" fmla="*/ 323850 w 2683151"/>
                <a:gd name="connsiteY2" fmla="*/ 57150 h 1151281"/>
                <a:gd name="connsiteX3" fmla="*/ 238125 w 2683151"/>
                <a:gd name="connsiteY3" fmla="*/ 352425 h 1151281"/>
                <a:gd name="connsiteX4" fmla="*/ 971550 w 2683151"/>
                <a:gd name="connsiteY4" fmla="*/ 257175 h 1151281"/>
                <a:gd name="connsiteX5" fmla="*/ 545658 w 2683151"/>
                <a:gd name="connsiteY5" fmla="*/ 778565 h 1151281"/>
                <a:gd name="connsiteX6" fmla="*/ 2683151 w 2683151"/>
                <a:gd name="connsiteY6" fmla="*/ 1151281 h 1151281"/>
                <a:gd name="connsiteX0" fmla="*/ 0 w 2683151"/>
                <a:gd name="connsiteY0" fmla="*/ 0 h 1151281"/>
                <a:gd name="connsiteX1" fmla="*/ 0 w 2683151"/>
                <a:gd name="connsiteY1" fmla="*/ 0 h 1151281"/>
                <a:gd name="connsiteX2" fmla="*/ 323850 w 2683151"/>
                <a:gd name="connsiteY2" fmla="*/ 57150 h 1151281"/>
                <a:gd name="connsiteX3" fmla="*/ 238125 w 2683151"/>
                <a:gd name="connsiteY3" fmla="*/ 352425 h 1151281"/>
                <a:gd name="connsiteX4" fmla="*/ 971550 w 2683151"/>
                <a:gd name="connsiteY4" fmla="*/ 257175 h 1151281"/>
                <a:gd name="connsiteX5" fmla="*/ 386632 w 2683151"/>
                <a:gd name="connsiteY5" fmla="*/ 887896 h 1151281"/>
                <a:gd name="connsiteX6" fmla="*/ 2683151 w 2683151"/>
                <a:gd name="connsiteY6" fmla="*/ 1151281 h 1151281"/>
                <a:gd name="connsiteX0" fmla="*/ 0 w 2683151"/>
                <a:gd name="connsiteY0" fmla="*/ 0 h 1151281"/>
                <a:gd name="connsiteX1" fmla="*/ 0 w 2683151"/>
                <a:gd name="connsiteY1" fmla="*/ 0 h 1151281"/>
                <a:gd name="connsiteX2" fmla="*/ 323850 w 2683151"/>
                <a:gd name="connsiteY2" fmla="*/ 57150 h 1151281"/>
                <a:gd name="connsiteX3" fmla="*/ 238125 w 2683151"/>
                <a:gd name="connsiteY3" fmla="*/ 352425 h 1151281"/>
                <a:gd name="connsiteX4" fmla="*/ 1220028 w 2683151"/>
                <a:gd name="connsiteY4" fmla="*/ 386384 h 1151281"/>
                <a:gd name="connsiteX5" fmla="*/ 386632 w 2683151"/>
                <a:gd name="connsiteY5" fmla="*/ 887896 h 1151281"/>
                <a:gd name="connsiteX6" fmla="*/ 2683151 w 2683151"/>
                <a:gd name="connsiteY6" fmla="*/ 1151281 h 1151281"/>
                <a:gd name="connsiteX0" fmla="*/ 0 w 2683151"/>
                <a:gd name="connsiteY0" fmla="*/ 0 h 1151281"/>
                <a:gd name="connsiteX1" fmla="*/ 0 w 2683151"/>
                <a:gd name="connsiteY1" fmla="*/ 0 h 1151281"/>
                <a:gd name="connsiteX2" fmla="*/ 323850 w 2683151"/>
                <a:gd name="connsiteY2" fmla="*/ 57150 h 1151281"/>
                <a:gd name="connsiteX3" fmla="*/ 168551 w 2683151"/>
                <a:gd name="connsiteY3" fmla="*/ 421999 h 1151281"/>
                <a:gd name="connsiteX4" fmla="*/ 1220028 w 2683151"/>
                <a:gd name="connsiteY4" fmla="*/ 386384 h 1151281"/>
                <a:gd name="connsiteX5" fmla="*/ 386632 w 2683151"/>
                <a:gd name="connsiteY5" fmla="*/ 887896 h 1151281"/>
                <a:gd name="connsiteX6" fmla="*/ 2683151 w 2683151"/>
                <a:gd name="connsiteY6" fmla="*/ 1151281 h 1151281"/>
                <a:gd name="connsiteX0" fmla="*/ 0 w 2683151"/>
                <a:gd name="connsiteY0" fmla="*/ 0 h 1151281"/>
                <a:gd name="connsiteX1" fmla="*/ 0 w 2683151"/>
                <a:gd name="connsiteY1" fmla="*/ 0 h 1151281"/>
                <a:gd name="connsiteX2" fmla="*/ 413302 w 2683151"/>
                <a:gd name="connsiteY2" fmla="*/ 47211 h 1151281"/>
                <a:gd name="connsiteX3" fmla="*/ 168551 w 2683151"/>
                <a:gd name="connsiteY3" fmla="*/ 421999 h 1151281"/>
                <a:gd name="connsiteX4" fmla="*/ 1220028 w 2683151"/>
                <a:gd name="connsiteY4" fmla="*/ 386384 h 1151281"/>
                <a:gd name="connsiteX5" fmla="*/ 386632 w 2683151"/>
                <a:gd name="connsiteY5" fmla="*/ 887896 h 1151281"/>
                <a:gd name="connsiteX6" fmla="*/ 2683151 w 2683151"/>
                <a:gd name="connsiteY6" fmla="*/ 1151281 h 1151281"/>
                <a:gd name="connsiteX0" fmla="*/ 0 w 2683151"/>
                <a:gd name="connsiteY0" fmla="*/ 0 h 1151281"/>
                <a:gd name="connsiteX1" fmla="*/ 0 w 2683151"/>
                <a:gd name="connsiteY1" fmla="*/ 0 h 1151281"/>
                <a:gd name="connsiteX2" fmla="*/ 413302 w 2683151"/>
                <a:gd name="connsiteY2" fmla="*/ 47211 h 1151281"/>
                <a:gd name="connsiteX3" fmla="*/ 168551 w 2683151"/>
                <a:gd name="connsiteY3" fmla="*/ 421999 h 1151281"/>
                <a:gd name="connsiteX4" fmla="*/ 1220028 w 2683151"/>
                <a:gd name="connsiteY4" fmla="*/ 386384 h 1151281"/>
                <a:gd name="connsiteX5" fmla="*/ 366753 w 2683151"/>
                <a:gd name="connsiteY5" fmla="*/ 838200 h 1151281"/>
                <a:gd name="connsiteX6" fmla="*/ 2683151 w 2683151"/>
                <a:gd name="connsiteY6" fmla="*/ 1151281 h 1151281"/>
                <a:gd name="connsiteX0" fmla="*/ 0 w 2683151"/>
                <a:gd name="connsiteY0" fmla="*/ 0 h 1151281"/>
                <a:gd name="connsiteX1" fmla="*/ 0 w 2683151"/>
                <a:gd name="connsiteY1" fmla="*/ 0 h 1151281"/>
                <a:gd name="connsiteX2" fmla="*/ 413302 w 2683151"/>
                <a:gd name="connsiteY2" fmla="*/ 47211 h 1151281"/>
                <a:gd name="connsiteX3" fmla="*/ 168551 w 2683151"/>
                <a:gd name="connsiteY3" fmla="*/ 421999 h 1151281"/>
                <a:gd name="connsiteX4" fmla="*/ 1220028 w 2683151"/>
                <a:gd name="connsiteY4" fmla="*/ 386384 h 1151281"/>
                <a:gd name="connsiteX5" fmla="*/ 376692 w 2683151"/>
                <a:gd name="connsiteY5" fmla="*/ 947530 h 1151281"/>
                <a:gd name="connsiteX6" fmla="*/ 2683151 w 2683151"/>
                <a:gd name="connsiteY6" fmla="*/ 1151281 h 1151281"/>
                <a:gd name="connsiteX0" fmla="*/ 0 w 2683151"/>
                <a:gd name="connsiteY0" fmla="*/ 7216 h 1158497"/>
                <a:gd name="connsiteX1" fmla="*/ 0 w 2683151"/>
                <a:gd name="connsiteY1" fmla="*/ 7216 h 1158497"/>
                <a:gd name="connsiteX2" fmla="*/ 433181 w 2683151"/>
                <a:gd name="connsiteY2" fmla="*/ 34549 h 1158497"/>
                <a:gd name="connsiteX3" fmla="*/ 168551 w 2683151"/>
                <a:gd name="connsiteY3" fmla="*/ 429215 h 1158497"/>
                <a:gd name="connsiteX4" fmla="*/ 1220028 w 2683151"/>
                <a:gd name="connsiteY4" fmla="*/ 393600 h 1158497"/>
                <a:gd name="connsiteX5" fmla="*/ 376692 w 2683151"/>
                <a:gd name="connsiteY5" fmla="*/ 954746 h 1158497"/>
                <a:gd name="connsiteX6" fmla="*/ 2683151 w 2683151"/>
                <a:gd name="connsiteY6" fmla="*/ 1158497 h 1158497"/>
                <a:gd name="connsiteX0" fmla="*/ 0 w 2683151"/>
                <a:gd name="connsiteY0" fmla="*/ 14163 h 1165444"/>
                <a:gd name="connsiteX1" fmla="*/ 0 w 2683151"/>
                <a:gd name="connsiteY1" fmla="*/ 14163 h 1165444"/>
                <a:gd name="connsiteX2" fmla="*/ 353668 w 2683151"/>
                <a:gd name="connsiteY2" fmla="*/ 31557 h 1165444"/>
                <a:gd name="connsiteX3" fmla="*/ 168551 w 2683151"/>
                <a:gd name="connsiteY3" fmla="*/ 436162 h 1165444"/>
                <a:gd name="connsiteX4" fmla="*/ 1220028 w 2683151"/>
                <a:gd name="connsiteY4" fmla="*/ 400547 h 1165444"/>
                <a:gd name="connsiteX5" fmla="*/ 376692 w 2683151"/>
                <a:gd name="connsiteY5" fmla="*/ 961693 h 1165444"/>
                <a:gd name="connsiteX6" fmla="*/ 2683151 w 2683151"/>
                <a:gd name="connsiteY6" fmla="*/ 1165444 h 1165444"/>
                <a:gd name="connsiteX0" fmla="*/ 0 w 2683151"/>
                <a:gd name="connsiteY0" fmla="*/ 8280 h 1159561"/>
                <a:gd name="connsiteX1" fmla="*/ 0 w 2683151"/>
                <a:gd name="connsiteY1" fmla="*/ 8280 h 1159561"/>
                <a:gd name="connsiteX2" fmla="*/ 353668 w 2683151"/>
                <a:gd name="connsiteY2" fmla="*/ 25674 h 1159561"/>
                <a:gd name="connsiteX3" fmla="*/ 89038 w 2683151"/>
                <a:gd name="connsiteY3" fmla="*/ 350766 h 1159561"/>
                <a:gd name="connsiteX4" fmla="*/ 1220028 w 2683151"/>
                <a:gd name="connsiteY4" fmla="*/ 394664 h 1159561"/>
                <a:gd name="connsiteX5" fmla="*/ 376692 w 2683151"/>
                <a:gd name="connsiteY5" fmla="*/ 955810 h 1159561"/>
                <a:gd name="connsiteX6" fmla="*/ 2683151 w 2683151"/>
                <a:gd name="connsiteY6" fmla="*/ 1159561 h 1159561"/>
                <a:gd name="connsiteX0" fmla="*/ 0 w 2683151"/>
                <a:gd name="connsiteY0" fmla="*/ 8280 h 1159561"/>
                <a:gd name="connsiteX1" fmla="*/ 0 w 2683151"/>
                <a:gd name="connsiteY1" fmla="*/ 8280 h 1159561"/>
                <a:gd name="connsiteX2" fmla="*/ 353668 w 2683151"/>
                <a:gd name="connsiteY2" fmla="*/ 25674 h 1159561"/>
                <a:gd name="connsiteX3" fmla="*/ 89038 w 2683151"/>
                <a:gd name="connsiteY3" fmla="*/ 350766 h 1159561"/>
                <a:gd name="connsiteX4" fmla="*/ 1279663 w 2683151"/>
                <a:gd name="connsiteY4" fmla="*/ 335029 h 1159561"/>
                <a:gd name="connsiteX5" fmla="*/ 376692 w 2683151"/>
                <a:gd name="connsiteY5" fmla="*/ 955810 h 1159561"/>
                <a:gd name="connsiteX6" fmla="*/ 2683151 w 2683151"/>
                <a:gd name="connsiteY6" fmla="*/ 1159561 h 1159561"/>
                <a:gd name="connsiteX0" fmla="*/ 0 w 2683151"/>
                <a:gd name="connsiteY0" fmla="*/ 8280 h 1159561"/>
                <a:gd name="connsiteX1" fmla="*/ 0 w 2683151"/>
                <a:gd name="connsiteY1" fmla="*/ 8280 h 1159561"/>
                <a:gd name="connsiteX2" fmla="*/ 353668 w 2683151"/>
                <a:gd name="connsiteY2" fmla="*/ 25674 h 1159561"/>
                <a:gd name="connsiteX3" fmla="*/ 89038 w 2683151"/>
                <a:gd name="connsiteY3" fmla="*/ 350766 h 1159561"/>
                <a:gd name="connsiteX4" fmla="*/ 1279663 w 2683151"/>
                <a:gd name="connsiteY4" fmla="*/ 335029 h 1159561"/>
                <a:gd name="connsiteX5" fmla="*/ 575475 w 2683151"/>
                <a:gd name="connsiteY5" fmla="*/ 965749 h 1159561"/>
                <a:gd name="connsiteX6" fmla="*/ 2683151 w 2683151"/>
                <a:gd name="connsiteY6" fmla="*/ 1159561 h 1159561"/>
                <a:gd name="connsiteX0" fmla="*/ 0 w 2683151"/>
                <a:gd name="connsiteY0" fmla="*/ 8280 h 1159561"/>
                <a:gd name="connsiteX1" fmla="*/ 0 w 2683151"/>
                <a:gd name="connsiteY1" fmla="*/ 8280 h 1159561"/>
                <a:gd name="connsiteX2" fmla="*/ 353668 w 2683151"/>
                <a:gd name="connsiteY2" fmla="*/ 25674 h 1159561"/>
                <a:gd name="connsiteX3" fmla="*/ 89038 w 2683151"/>
                <a:gd name="connsiteY3" fmla="*/ 350766 h 1159561"/>
                <a:gd name="connsiteX4" fmla="*/ 1279663 w 2683151"/>
                <a:gd name="connsiteY4" fmla="*/ 335029 h 1159561"/>
                <a:gd name="connsiteX5" fmla="*/ 714623 w 2683151"/>
                <a:gd name="connsiteY5" fmla="*/ 955810 h 1159561"/>
                <a:gd name="connsiteX6" fmla="*/ 2683151 w 2683151"/>
                <a:gd name="connsiteY6" fmla="*/ 1159561 h 1159561"/>
                <a:gd name="connsiteX0" fmla="*/ 0 w 2732846"/>
                <a:gd name="connsiteY0" fmla="*/ 8280 h 1149622"/>
                <a:gd name="connsiteX1" fmla="*/ 0 w 2732846"/>
                <a:gd name="connsiteY1" fmla="*/ 8280 h 1149622"/>
                <a:gd name="connsiteX2" fmla="*/ 353668 w 2732846"/>
                <a:gd name="connsiteY2" fmla="*/ 25674 h 1149622"/>
                <a:gd name="connsiteX3" fmla="*/ 89038 w 2732846"/>
                <a:gd name="connsiteY3" fmla="*/ 350766 h 1149622"/>
                <a:gd name="connsiteX4" fmla="*/ 1279663 w 2732846"/>
                <a:gd name="connsiteY4" fmla="*/ 335029 h 1149622"/>
                <a:gd name="connsiteX5" fmla="*/ 714623 w 2732846"/>
                <a:gd name="connsiteY5" fmla="*/ 955810 h 1149622"/>
                <a:gd name="connsiteX6" fmla="*/ 2732846 w 2732846"/>
                <a:gd name="connsiteY6" fmla="*/ 1149622 h 1149622"/>
                <a:gd name="connsiteX0" fmla="*/ 0 w 2732846"/>
                <a:gd name="connsiteY0" fmla="*/ 8280 h 1149894"/>
                <a:gd name="connsiteX1" fmla="*/ 0 w 2732846"/>
                <a:gd name="connsiteY1" fmla="*/ 8280 h 1149894"/>
                <a:gd name="connsiteX2" fmla="*/ 353668 w 2732846"/>
                <a:gd name="connsiteY2" fmla="*/ 25674 h 1149894"/>
                <a:gd name="connsiteX3" fmla="*/ 89038 w 2732846"/>
                <a:gd name="connsiteY3" fmla="*/ 350766 h 1149894"/>
                <a:gd name="connsiteX4" fmla="*/ 1279663 w 2732846"/>
                <a:gd name="connsiteY4" fmla="*/ 335029 h 1149894"/>
                <a:gd name="connsiteX5" fmla="*/ 714623 w 2732846"/>
                <a:gd name="connsiteY5" fmla="*/ 955810 h 1149894"/>
                <a:gd name="connsiteX6" fmla="*/ 2732846 w 2732846"/>
                <a:gd name="connsiteY6" fmla="*/ 1149622 h 1149894"/>
                <a:gd name="connsiteX0" fmla="*/ 0 w 2732846"/>
                <a:gd name="connsiteY0" fmla="*/ 8280 h 1149826"/>
                <a:gd name="connsiteX1" fmla="*/ 0 w 2732846"/>
                <a:gd name="connsiteY1" fmla="*/ 8280 h 1149826"/>
                <a:gd name="connsiteX2" fmla="*/ 353668 w 2732846"/>
                <a:gd name="connsiteY2" fmla="*/ 25674 h 1149826"/>
                <a:gd name="connsiteX3" fmla="*/ 89038 w 2732846"/>
                <a:gd name="connsiteY3" fmla="*/ 350766 h 1149826"/>
                <a:gd name="connsiteX4" fmla="*/ 1319420 w 2732846"/>
                <a:gd name="connsiteY4" fmla="*/ 474177 h 1149826"/>
                <a:gd name="connsiteX5" fmla="*/ 714623 w 2732846"/>
                <a:gd name="connsiteY5" fmla="*/ 955810 h 1149826"/>
                <a:gd name="connsiteX6" fmla="*/ 2732846 w 2732846"/>
                <a:gd name="connsiteY6" fmla="*/ 1149622 h 1149826"/>
                <a:gd name="connsiteX0" fmla="*/ 0 w 2732846"/>
                <a:gd name="connsiteY0" fmla="*/ 8280 h 1149826"/>
                <a:gd name="connsiteX1" fmla="*/ 0 w 2732846"/>
                <a:gd name="connsiteY1" fmla="*/ 8280 h 1149826"/>
                <a:gd name="connsiteX2" fmla="*/ 353668 w 2732846"/>
                <a:gd name="connsiteY2" fmla="*/ 25674 h 1149826"/>
                <a:gd name="connsiteX3" fmla="*/ 89038 w 2732846"/>
                <a:gd name="connsiteY3" fmla="*/ 350766 h 1149826"/>
                <a:gd name="connsiteX4" fmla="*/ 1319420 w 2732846"/>
                <a:gd name="connsiteY4" fmla="*/ 474177 h 1149826"/>
                <a:gd name="connsiteX5" fmla="*/ 714623 w 2732846"/>
                <a:gd name="connsiteY5" fmla="*/ 955810 h 1149826"/>
                <a:gd name="connsiteX6" fmla="*/ 2732846 w 2732846"/>
                <a:gd name="connsiteY6" fmla="*/ 1149622 h 1149826"/>
                <a:gd name="connsiteX0" fmla="*/ 0 w 2732846"/>
                <a:gd name="connsiteY0" fmla="*/ 8280 h 1149826"/>
                <a:gd name="connsiteX1" fmla="*/ 0 w 2732846"/>
                <a:gd name="connsiteY1" fmla="*/ 8280 h 1149826"/>
                <a:gd name="connsiteX2" fmla="*/ 353668 w 2732846"/>
                <a:gd name="connsiteY2" fmla="*/ 25674 h 1149826"/>
                <a:gd name="connsiteX3" fmla="*/ 89038 w 2732846"/>
                <a:gd name="connsiteY3" fmla="*/ 350766 h 1149826"/>
                <a:gd name="connsiteX4" fmla="*/ 1319420 w 2732846"/>
                <a:gd name="connsiteY4" fmla="*/ 474177 h 1149826"/>
                <a:gd name="connsiteX5" fmla="*/ 714623 w 2732846"/>
                <a:gd name="connsiteY5" fmla="*/ 955810 h 1149826"/>
                <a:gd name="connsiteX6" fmla="*/ 2732846 w 2732846"/>
                <a:gd name="connsiteY6" fmla="*/ 1149622 h 1149826"/>
                <a:gd name="connsiteX0" fmla="*/ 0 w 2732846"/>
                <a:gd name="connsiteY0" fmla="*/ 8280 h 1149826"/>
                <a:gd name="connsiteX1" fmla="*/ 0 w 2732846"/>
                <a:gd name="connsiteY1" fmla="*/ 8280 h 1149826"/>
                <a:gd name="connsiteX2" fmla="*/ 353668 w 2732846"/>
                <a:gd name="connsiteY2" fmla="*/ 25674 h 1149826"/>
                <a:gd name="connsiteX3" fmla="*/ 89038 w 2732846"/>
                <a:gd name="connsiteY3" fmla="*/ 350766 h 1149826"/>
                <a:gd name="connsiteX4" fmla="*/ 1319420 w 2732846"/>
                <a:gd name="connsiteY4" fmla="*/ 474177 h 1149826"/>
                <a:gd name="connsiteX5" fmla="*/ 714623 w 2732846"/>
                <a:gd name="connsiteY5" fmla="*/ 955810 h 1149826"/>
                <a:gd name="connsiteX6" fmla="*/ 2732846 w 2732846"/>
                <a:gd name="connsiteY6" fmla="*/ 1149622 h 1149826"/>
                <a:gd name="connsiteX0" fmla="*/ 0 w 2732846"/>
                <a:gd name="connsiteY0" fmla="*/ 8280 h 1149826"/>
                <a:gd name="connsiteX1" fmla="*/ 0 w 2732846"/>
                <a:gd name="connsiteY1" fmla="*/ 8280 h 1149826"/>
                <a:gd name="connsiteX2" fmla="*/ 353668 w 2732846"/>
                <a:gd name="connsiteY2" fmla="*/ 25674 h 1149826"/>
                <a:gd name="connsiteX3" fmla="*/ 89038 w 2732846"/>
                <a:gd name="connsiteY3" fmla="*/ 350766 h 1149826"/>
                <a:gd name="connsiteX4" fmla="*/ 1319420 w 2732846"/>
                <a:gd name="connsiteY4" fmla="*/ 474177 h 1149826"/>
                <a:gd name="connsiteX5" fmla="*/ 714623 w 2732846"/>
                <a:gd name="connsiteY5" fmla="*/ 955810 h 1149826"/>
                <a:gd name="connsiteX6" fmla="*/ 2732846 w 2732846"/>
                <a:gd name="connsiteY6" fmla="*/ 1149622 h 1149826"/>
                <a:gd name="connsiteX0" fmla="*/ 0 w 2732846"/>
                <a:gd name="connsiteY0" fmla="*/ 8280 h 1149976"/>
                <a:gd name="connsiteX1" fmla="*/ 0 w 2732846"/>
                <a:gd name="connsiteY1" fmla="*/ 8280 h 1149976"/>
                <a:gd name="connsiteX2" fmla="*/ 353668 w 2732846"/>
                <a:gd name="connsiteY2" fmla="*/ 25674 h 1149976"/>
                <a:gd name="connsiteX3" fmla="*/ 89038 w 2732846"/>
                <a:gd name="connsiteY3" fmla="*/ 350766 h 1149976"/>
                <a:gd name="connsiteX4" fmla="*/ 1319420 w 2732846"/>
                <a:gd name="connsiteY4" fmla="*/ 474177 h 1149976"/>
                <a:gd name="connsiteX5" fmla="*/ 714623 w 2732846"/>
                <a:gd name="connsiteY5" fmla="*/ 955810 h 1149976"/>
                <a:gd name="connsiteX6" fmla="*/ 2732846 w 2732846"/>
                <a:gd name="connsiteY6" fmla="*/ 1149622 h 1149976"/>
                <a:gd name="connsiteX0" fmla="*/ 0 w 2732846"/>
                <a:gd name="connsiteY0" fmla="*/ 8280 h 1150350"/>
                <a:gd name="connsiteX1" fmla="*/ 0 w 2732846"/>
                <a:gd name="connsiteY1" fmla="*/ 8280 h 1150350"/>
                <a:gd name="connsiteX2" fmla="*/ 353668 w 2732846"/>
                <a:gd name="connsiteY2" fmla="*/ 25674 h 1150350"/>
                <a:gd name="connsiteX3" fmla="*/ 89038 w 2732846"/>
                <a:gd name="connsiteY3" fmla="*/ 350766 h 1150350"/>
                <a:gd name="connsiteX4" fmla="*/ 1319420 w 2732846"/>
                <a:gd name="connsiteY4" fmla="*/ 474177 h 1150350"/>
                <a:gd name="connsiteX5" fmla="*/ 714623 w 2732846"/>
                <a:gd name="connsiteY5" fmla="*/ 955810 h 1150350"/>
                <a:gd name="connsiteX6" fmla="*/ 2732846 w 2732846"/>
                <a:gd name="connsiteY6" fmla="*/ 1149622 h 1150350"/>
                <a:gd name="connsiteX0" fmla="*/ 0 w 2732846"/>
                <a:gd name="connsiteY0" fmla="*/ 8280 h 1150350"/>
                <a:gd name="connsiteX1" fmla="*/ 0 w 2732846"/>
                <a:gd name="connsiteY1" fmla="*/ 8280 h 1150350"/>
                <a:gd name="connsiteX2" fmla="*/ 353668 w 2732846"/>
                <a:gd name="connsiteY2" fmla="*/ 25674 h 1150350"/>
                <a:gd name="connsiteX3" fmla="*/ 89038 w 2732846"/>
                <a:gd name="connsiteY3" fmla="*/ 350766 h 1150350"/>
                <a:gd name="connsiteX4" fmla="*/ 1319420 w 2732846"/>
                <a:gd name="connsiteY4" fmla="*/ 474177 h 1150350"/>
                <a:gd name="connsiteX5" fmla="*/ 714623 w 2732846"/>
                <a:gd name="connsiteY5" fmla="*/ 955810 h 1150350"/>
                <a:gd name="connsiteX6" fmla="*/ 2732846 w 2732846"/>
                <a:gd name="connsiteY6" fmla="*/ 1149622 h 1150350"/>
                <a:gd name="connsiteX0" fmla="*/ 0 w 2732846"/>
                <a:gd name="connsiteY0" fmla="*/ 8280 h 1150350"/>
                <a:gd name="connsiteX1" fmla="*/ 0 w 2732846"/>
                <a:gd name="connsiteY1" fmla="*/ 8280 h 1150350"/>
                <a:gd name="connsiteX2" fmla="*/ 353668 w 2732846"/>
                <a:gd name="connsiteY2" fmla="*/ 25674 h 1150350"/>
                <a:gd name="connsiteX3" fmla="*/ 89038 w 2732846"/>
                <a:gd name="connsiteY3" fmla="*/ 350766 h 1150350"/>
                <a:gd name="connsiteX4" fmla="*/ 1319420 w 2732846"/>
                <a:gd name="connsiteY4" fmla="*/ 474177 h 1150350"/>
                <a:gd name="connsiteX5" fmla="*/ 714623 w 2732846"/>
                <a:gd name="connsiteY5" fmla="*/ 955810 h 1150350"/>
                <a:gd name="connsiteX6" fmla="*/ 2732846 w 2732846"/>
                <a:gd name="connsiteY6" fmla="*/ 1149622 h 1150350"/>
                <a:gd name="connsiteX0" fmla="*/ 0 w 2732846"/>
                <a:gd name="connsiteY0" fmla="*/ 8280 h 1150350"/>
                <a:gd name="connsiteX1" fmla="*/ 0 w 2732846"/>
                <a:gd name="connsiteY1" fmla="*/ 8280 h 1150350"/>
                <a:gd name="connsiteX2" fmla="*/ 353668 w 2732846"/>
                <a:gd name="connsiteY2" fmla="*/ 25674 h 1150350"/>
                <a:gd name="connsiteX3" fmla="*/ 89038 w 2732846"/>
                <a:gd name="connsiteY3" fmla="*/ 350766 h 1150350"/>
                <a:gd name="connsiteX4" fmla="*/ 1319420 w 2732846"/>
                <a:gd name="connsiteY4" fmla="*/ 474177 h 1150350"/>
                <a:gd name="connsiteX5" fmla="*/ 714623 w 2732846"/>
                <a:gd name="connsiteY5" fmla="*/ 955810 h 1150350"/>
                <a:gd name="connsiteX6" fmla="*/ 2732846 w 2732846"/>
                <a:gd name="connsiteY6" fmla="*/ 1149622 h 1150350"/>
                <a:gd name="connsiteX0" fmla="*/ 0 w 2732846"/>
                <a:gd name="connsiteY0" fmla="*/ 8280 h 1150350"/>
                <a:gd name="connsiteX1" fmla="*/ 0 w 2732846"/>
                <a:gd name="connsiteY1" fmla="*/ 8280 h 1150350"/>
                <a:gd name="connsiteX2" fmla="*/ 353668 w 2732846"/>
                <a:gd name="connsiteY2" fmla="*/ 25674 h 1150350"/>
                <a:gd name="connsiteX3" fmla="*/ 89038 w 2732846"/>
                <a:gd name="connsiteY3" fmla="*/ 350766 h 1150350"/>
                <a:gd name="connsiteX4" fmla="*/ 1319420 w 2732846"/>
                <a:gd name="connsiteY4" fmla="*/ 474177 h 1150350"/>
                <a:gd name="connsiteX5" fmla="*/ 714623 w 2732846"/>
                <a:gd name="connsiteY5" fmla="*/ 955810 h 1150350"/>
                <a:gd name="connsiteX6" fmla="*/ 2732846 w 2732846"/>
                <a:gd name="connsiteY6" fmla="*/ 1149622 h 1150350"/>
                <a:gd name="connsiteX0" fmla="*/ 0 w 2732846"/>
                <a:gd name="connsiteY0" fmla="*/ 8280 h 1150350"/>
                <a:gd name="connsiteX1" fmla="*/ 0 w 2732846"/>
                <a:gd name="connsiteY1" fmla="*/ 8280 h 1150350"/>
                <a:gd name="connsiteX2" fmla="*/ 353668 w 2732846"/>
                <a:gd name="connsiteY2" fmla="*/ 25674 h 1150350"/>
                <a:gd name="connsiteX3" fmla="*/ 89038 w 2732846"/>
                <a:gd name="connsiteY3" fmla="*/ 350766 h 1150350"/>
                <a:gd name="connsiteX4" fmla="*/ 1319420 w 2732846"/>
                <a:gd name="connsiteY4" fmla="*/ 474177 h 1150350"/>
                <a:gd name="connsiteX5" fmla="*/ 714623 w 2732846"/>
                <a:gd name="connsiteY5" fmla="*/ 955810 h 1150350"/>
                <a:gd name="connsiteX6" fmla="*/ 2732846 w 2732846"/>
                <a:gd name="connsiteY6" fmla="*/ 1149622 h 1150350"/>
                <a:gd name="connsiteX0" fmla="*/ 0 w 2732846"/>
                <a:gd name="connsiteY0" fmla="*/ 34768 h 1176838"/>
                <a:gd name="connsiteX1" fmla="*/ 0 w 2732846"/>
                <a:gd name="connsiteY1" fmla="*/ 34768 h 1176838"/>
                <a:gd name="connsiteX2" fmla="*/ 353668 w 2732846"/>
                <a:gd name="connsiteY2" fmla="*/ 52162 h 1176838"/>
                <a:gd name="connsiteX3" fmla="*/ 89038 w 2732846"/>
                <a:gd name="connsiteY3" fmla="*/ 377254 h 1176838"/>
                <a:gd name="connsiteX4" fmla="*/ 1319420 w 2732846"/>
                <a:gd name="connsiteY4" fmla="*/ 500665 h 1176838"/>
                <a:gd name="connsiteX5" fmla="*/ 714623 w 2732846"/>
                <a:gd name="connsiteY5" fmla="*/ 982298 h 1176838"/>
                <a:gd name="connsiteX6" fmla="*/ 2732846 w 2732846"/>
                <a:gd name="connsiteY6" fmla="*/ 1176110 h 1176838"/>
                <a:gd name="connsiteX0" fmla="*/ 0 w 2732846"/>
                <a:gd name="connsiteY0" fmla="*/ 27158 h 1169228"/>
                <a:gd name="connsiteX1" fmla="*/ 0 w 2732846"/>
                <a:gd name="connsiteY1" fmla="*/ 27158 h 1169228"/>
                <a:gd name="connsiteX2" fmla="*/ 353668 w 2732846"/>
                <a:gd name="connsiteY2" fmla="*/ 44552 h 1169228"/>
                <a:gd name="connsiteX3" fmla="*/ 89038 w 2732846"/>
                <a:gd name="connsiteY3" fmla="*/ 369644 h 1169228"/>
                <a:gd name="connsiteX4" fmla="*/ 1319420 w 2732846"/>
                <a:gd name="connsiteY4" fmla="*/ 493055 h 1169228"/>
                <a:gd name="connsiteX5" fmla="*/ 714623 w 2732846"/>
                <a:gd name="connsiteY5" fmla="*/ 974688 h 1169228"/>
                <a:gd name="connsiteX6" fmla="*/ 2732846 w 2732846"/>
                <a:gd name="connsiteY6" fmla="*/ 1168500 h 1169228"/>
                <a:gd name="connsiteX0" fmla="*/ 0 w 2732846"/>
                <a:gd name="connsiteY0" fmla="*/ 13166 h 1155236"/>
                <a:gd name="connsiteX1" fmla="*/ 24714 w 2732846"/>
                <a:gd name="connsiteY1" fmla="*/ 809 h 1155236"/>
                <a:gd name="connsiteX2" fmla="*/ 353668 w 2732846"/>
                <a:gd name="connsiteY2" fmla="*/ 30560 h 1155236"/>
                <a:gd name="connsiteX3" fmla="*/ 89038 w 2732846"/>
                <a:gd name="connsiteY3" fmla="*/ 355652 h 1155236"/>
                <a:gd name="connsiteX4" fmla="*/ 1319420 w 2732846"/>
                <a:gd name="connsiteY4" fmla="*/ 479063 h 1155236"/>
                <a:gd name="connsiteX5" fmla="*/ 714623 w 2732846"/>
                <a:gd name="connsiteY5" fmla="*/ 960696 h 1155236"/>
                <a:gd name="connsiteX6" fmla="*/ 2732846 w 2732846"/>
                <a:gd name="connsiteY6" fmla="*/ 1154508 h 1155236"/>
                <a:gd name="connsiteX0" fmla="*/ 0 w 2732846"/>
                <a:gd name="connsiteY0" fmla="*/ 0 h 1142070"/>
                <a:gd name="connsiteX1" fmla="*/ 353668 w 2732846"/>
                <a:gd name="connsiteY1" fmla="*/ 17394 h 1142070"/>
                <a:gd name="connsiteX2" fmla="*/ 89038 w 2732846"/>
                <a:gd name="connsiteY2" fmla="*/ 342486 h 1142070"/>
                <a:gd name="connsiteX3" fmla="*/ 1319420 w 2732846"/>
                <a:gd name="connsiteY3" fmla="*/ 465897 h 1142070"/>
                <a:gd name="connsiteX4" fmla="*/ 714623 w 2732846"/>
                <a:gd name="connsiteY4" fmla="*/ 947530 h 1142070"/>
                <a:gd name="connsiteX5" fmla="*/ 2732846 w 2732846"/>
                <a:gd name="connsiteY5" fmla="*/ 1141342 h 1142070"/>
                <a:gd name="connsiteX0" fmla="*/ 0 w 2732846"/>
                <a:gd name="connsiteY0" fmla="*/ 0 h 1142070"/>
                <a:gd name="connsiteX1" fmla="*/ 353668 w 2732846"/>
                <a:gd name="connsiteY1" fmla="*/ 17394 h 1142070"/>
                <a:gd name="connsiteX2" fmla="*/ 89038 w 2732846"/>
                <a:gd name="connsiteY2" fmla="*/ 342486 h 1142070"/>
                <a:gd name="connsiteX3" fmla="*/ 1319420 w 2732846"/>
                <a:gd name="connsiteY3" fmla="*/ 465897 h 1142070"/>
                <a:gd name="connsiteX4" fmla="*/ 714623 w 2732846"/>
                <a:gd name="connsiteY4" fmla="*/ 947530 h 1142070"/>
                <a:gd name="connsiteX5" fmla="*/ 2732846 w 2732846"/>
                <a:gd name="connsiteY5" fmla="*/ 1141342 h 1142070"/>
                <a:gd name="connsiteX0" fmla="*/ 0 w 2732846"/>
                <a:gd name="connsiteY0" fmla="*/ 13890 h 1155960"/>
                <a:gd name="connsiteX1" fmla="*/ 353668 w 2732846"/>
                <a:gd name="connsiteY1" fmla="*/ 31284 h 1155960"/>
                <a:gd name="connsiteX2" fmla="*/ 89038 w 2732846"/>
                <a:gd name="connsiteY2" fmla="*/ 356376 h 1155960"/>
                <a:gd name="connsiteX3" fmla="*/ 1319420 w 2732846"/>
                <a:gd name="connsiteY3" fmla="*/ 479787 h 1155960"/>
                <a:gd name="connsiteX4" fmla="*/ 714623 w 2732846"/>
                <a:gd name="connsiteY4" fmla="*/ 961420 h 1155960"/>
                <a:gd name="connsiteX5" fmla="*/ 2732846 w 2732846"/>
                <a:gd name="connsiteY5" fmla="*/ 1155232 h 1155960"/>
                <a:gd name="connsiteX0" fmla="*/ 0 w 2732846"/>
                <a:gd name="connsiteY0" fmla="*/ 10746 h 1152816"/>
                <a:gd name="connsiteX1" fmla="*/ 353668 w 2732846"/>
                <a:gd name="connsiteY1" fmla="*/ 28140 h 1152816"/>
                <a:gd name="connsiteX2" fmla="*/ 89038 w 2732846"/>
                <a:gd name="connsiteY2" fmla="*/ 353232 h 1152816"/>
                <a:gd name="connsiteX3" fmla="*/ 1319420 w 2732846"/>
                <a:gd name="connsiteY3" fmla="*/ 476643 h 1152816"/>
                <a:gd name="connsiteX4" fmla="*/ 714623 w 2732846"/>
                <a:gd name="connsiteY4" fmla="*/ 958276 h 1152816"/>
                <a:gd name="connsiteX5" fmla="*/ 2732846 w 2732846"/>
                <a:gd name="connsiteY5" fmla="*/ 1152088 h 1152816"/>
                <a:gd name="connsiteX0" fmla="*/ 0 w 2732846"/>
                <a:gd name="connsiteY0" fmla="*/ 10746 h 1152816"/>
                <a:gd name="connsiteX1" fmla="*/ 353668 w 2732846"/>
                <a:gd name="connsiteY1" fmla="*/ 28140 h 1152816"/>
                <a:gd name="connsiteX2" fmla="*/ 89038 w 2732846"/>
                <a:gd name="connsiteY2" fmla="*/ 353232 h 1152816"/>
                <a:gd name="connsiteX3" fmla="*/ 1319420 w 2732846"/>
                <a:gd name="connsiteY3" fmla="*/ 476643 h 1152816"/>
                <a:gd name="connsiteX4" fmla="*/ 714623 w 2732846"/>
                <a:gd name="connsiteY4" fmla="*/ 958276 h 1152816"/>
                <a:gd name="connsiteX5" fmla="*/ 2732846 w 2732846"/>
                <a:gd name="connsiteY5" fmla="*/ 1152088 h 1152816"/>
                <a:gd name="connsiteX0" fmla="*/ 16003 w 2748849"/>
                <a:gd name="connsiteY0" fmla="*/ 10875 h 1152945"/>
                <a:gd name="connsiteX1" fmla="*/ 369671 w 2748849"/>
                <a:gd name="connsiteY1" fmla="*/ 28269 h 1152945"/>
                <a:gd name="connsiteX2" fmla="*/ 67971 w 2748849"/>
                <a:gd name="connsiteY2" fmla="*/ 324528 h 1152945"/>
                <a:gd name="connsiteX3" fmla="*/ 1335423 w 2748849"/>
                <a:gd name="connsiteY3" fmla="*/ 476772 h 1152945"/>
                <a:gd name="connsiteX4" fmla="*/ 730626 w 2748849"/>
                <a:gd name="connsiteY4" fmla="*/ 958405 h 1152945"/>
                <a:gd name="connsiteX5" fmla="*/ 2748849 w 2748849"/>
                <a:gd name="connsiteY5" fmla="*/ 1152217 h 1152945"/>
                <a:gd name="connsiteX0" fmla="*/ 0 w 2732846"/>
                <a:gd name="connsiteY0" fmla="*/ 10875 h 1152945"/>
                <a:gd name="connsiteX1" fmla="*/ 353668 w 2732846"/>
                <a:gd name="connsiteY1" fmla="*/ 28269 h 1152945"/>
                <a:gd name="connsiteX2" fmla="*/ 51968 w 2732846"/>
                <a:gd name="connsiteY2" fmla="*/ 324528 h 1152945"/>
                <a:gd name="connsiteX3" fmla="*/ 1319420 w 2732846"/>
                <a:gd name="connsiteY3" fmla="*/ 476772 h 1152945"/>
                <a:gd name="connsiteX4" fmla="*/ 714623 w 2732846"/>
                <a:gd name="connsiteY4" fmla="*/ 958405 h 1152945"/>
                <a:gd name="connsiteX5" fmla="*/ 2732846 w 2732846"/>
                <a:gd name="connsiteY5" fmla="*/ 1152217 h 1152945"/>
                <a:gd name="connsiteX0" fmla="*/ 0 w 2732846"/>
                <a:gd name="connsiteY0" fmla="*/ 10179 h 1152249"/>
                <a:gd name="connsiteX1" fmla="*/ 353668 w 2732846"/>
                <a:gd name="connsiteY1" fmla="*/ 27573 h 1152249"/>
                <a:gd name="connsiteX2" fmla="*/ 51968 w 2732846"/>
                <a:gd name="connsiteY2" fmla="*/ 323832 h 1152249"/>
                <a:gd name="connsiteX3" fmla="*/ 1319420 w 2732846"/>
                <a:gd name="connsiteY3" fmla="*/ 476076 h 1152249"/>
                <a:gd name="connsiteX4" fmla="*/ 714623 w 2732846"/>
                <a:gd name="connsiteY4" fmla="*/ 957709 h 1152249"/>
                <a:gd name="connsiteX5" fmla="*/ 2732846 w 2732846"/>
                <a:gd name="connsiteY5" fmla="*/ 1151521 h 1152249"/>
                <a:gd name="connsiteX0" fmla="*/ 0 w 2732846"/>
                <a:gd name="connsiteY0" fmla="*/ 19019 h 1161089"/>
                <a:gd name="connsiteX1" fmla="*/ 353668 w 2732846"/>
                <a:gd name="connsiteY1" fmla="*/ 36413 h 1161089"/>
                <a:gd name="connsiteX2" fmla="*/ 51968 w 2732846"/>
                <a:gd name="connsiteY2" fmla="*/ 332672 h 1161089"/>
                <a:gd name="connsiteX3" fmla="*/ 1319420 w 2732846"/>
                <a:gd name="connsiteY3" fmla="*/ 484916 h 1161089"/>
                <a:gd name="connsiteX4" fmla="*/ 714623 w 2732846"/>
                <a:gd name="connsiteY4" fmla="*/ 966549 h 1161089"/>
                <a:gd name="connsiteX5" fmla="*/ 2732846 w 2732846"/>
                <a:gd name="connsiteY5" fmla="*/ 1160361 h 1161089"/>
                <a:gd name="connsiteX0" fmla="*/ 0 w 2732846"/>
                <a:gd name="connsiteY0" fmla="*/ 17544 h 1159614"/>
                <a:gd name="connsiteX1" fmla="*/ 353668 w 2732846"/>
                <a:gd name="connsiteY1" fmla="*/ 34938 h 1159614"/>
                <a:gd name="connsiteX2" fmla="*/ 51968 w 2732846"/>
                <a:gd name="connsiteY2" fmla="*/ 331197 h 1159614"/>
                <a:gd name="connsiteX3" fmla="*/ 1319420 w 2732846"/>
                <a:gd name="connsiteY3" fmla="*/ 483441 h 1159614"/>
                <a:gd name="connsiteX4" fmla="*/ 714623 w 2732846"/>
                <a:gd name="connsiteY4" fmla="*/ 965074 h 1159614"/>
                <a:gd name="connsiteX5" fmla="*/ 2732846 w 2732846"/>
                <a:gd name="connsiteY5" fmla="*/ 1158886 h 1159614"/>
                <a:gd name="connsiteX0" fmla="*/ 0 w 2732846"/>
                <a:gd name="connsiteY0" fmla="*/ 19330 h 1161400"/>
                <a:gd name="connsiteX1" fmla="*/ 353668 w 2732846"/>
                <a:gd name="connsiteY1" fmla="*/ 36724 h 1161400"/>
                <a:gd name="connsiteX2" fmla="*/ 51968 w 2732846"/>
                <a:gd name="connsiteY2" fmla="*/ 332983 h 1161400"/>
                <a:gd name="connsiteX3" fmla="*/ 1319420 w 2732846"/>
                <a:gd name="connsiteY3" fmla="*/ 485227 h 1161400"/>
                <a:gd name="connsiteX4" fmla="*/ 714623 w 2732846"/>
                <a:gd name="connsiteY4" fmla="*/ 966860 h 1161400"/>
                <a:gd name="connsiteX5" fmla="*/ 2732846 w 2732846"/>
                <a:gd name="connsiteY5" fmla="*/ 1160672 h 1161400"/>
                <a:gd name="connsiteX0" fmla="*/ 0 w 2732846"/>
                <a:gd name="connsiteY0" fmla="*/ 21123 h 1163193"/>
                <a:gd name="connsiteX1" fmla="*/ 353668 w 2732846"/>
                <a:gd name="connsiteY1" fmla="*/ 38517 h 1163193"/>
                <a:gd name="connsiteX2" fmla="*/ 51968 w 2732846"/>
                <a:gd name="connsiteY2" fmla="*/ 334776 h 1163193"/>
                <a:gd name="connsiteX3" fmla="*/ 1319420 w 2732846"/>
                <a:gd name="connsiteY3" fmla="*/ 487020 h 1163193"/>
                <a:gd name="connsiteX4" fmla="*/ 714623 w 2732846"/>
                <a:gd name="connsiteY4" fmla="*/ 968653 h 1163193"/>
                <a:gd name="connsiteX5" fmla="*/ 2732846 w 2732846"/>
                <a:gd name="connsiteY5" fmla="*/ 1162465 h 1163193"/>
                <a:gd name="connsiteX0" fmla="*/ 0 w 2732846"/>
                <a:gd name="connsiteY0" fmla="*/ 21123 h 1163193"/>
                <a:gd name="connsiteX1" fmla="*/ 353668 w 2732846"/>
                <a:gd name="connsiteY1" fmla="*/ 38517 h 1163193"/>
                <a:gd name="connsiteX2" fmla="*/ 51968 w 2732846"/>
                <a:gd name="connsiteY2" fmla="*/ 334776 h 1163193"/>
                <a:gd name="connsiteX3" fmla="*/ 1319420 w 2732846"/>
                <a:gd name="connsiteY3" fmla="*/ 487020 h 1163193"/>
                <a:gd name="connsiteX4" fmla="*/ 714623 w 2732846"/>
                <a:gd name="connsiteY4" fmla="*/ 968653 h 1163193"/>
                <a:gd name="connsiteX5" fmla="*/ 2732846 w 2732846"/>
                <a:gd name="connsiteY5" fmla="*/ 1162465 h 1163193"/>
                <a:gd name="connsiteX0" fmla="*/ 0 w 2732846"/>
                <a:gd name="connsiteY0" fmla="*/ 21123 h 1163193"/>
                <a:gd name="connsiteX1" fmla="*/ 353668 w 2732846"/>
                <a:gd name="connsiteY1" fmla="*/ 38517 h 1163193"/>
                <a:gd name="connsiteX2" fmla="*/ 51968 w 2732846"/>
                <a:gd name="connsiteY2" fmla="*/ 334776 h 1163193"/>
                <a:gd name="connsiteX3" fmla="*/ 1319420 w 2732846"/>
                <a:gd name="connsiteY3" fmla="*/ 487020 h 1163193"/>
                <a:gd name="connsiteX4" fmla="*/ 714623 w 2732846"/>
                <a:gd name="connsiteY4" fmla="*/ 968653 h 1163193"/>
                <a:gd name="connsiteX5" fmla="*/ 2732846 w 2732846"/>
                <a:gd name="connsiteY5" fmla="*/ 1162465 h 1163193"/>
                <a:gd name="connsiteX0" fmla="*/ 0 w 2732846"/>
                <a:gd name="connsiteY0" fmla="*/ 21123 h 1163193"/>
                <a:gd name="connsiteX1" fmla="*/ 353668 w 2732846"/>
                <a:gd name="connsiteY1" fmla="*/ 38517 h 1163193"/>
                <a:gd name="connsiteX2" fmla="*/ 51968 w 2732846"/>
                <a:gd name="connsiteY2" fmla="*/ 334776 h 1163193"/>
                <a:gd name="connsiteX3" fmla="*/ 1319420 w 2732846"/>
                <a:gd name="connsiteY3" fmla="*/ 487020 h 1163193"/>
                <a:gd name="connsiteX4" fmla="*/ 714623 w 2732846"/>
                <a:gd name="connsiteY4" fmla="*/ 968653 h 1163193"/>
                <a:gd name="connsiteX5" fmla="*/ 2732846 w 2732846"/>
                <a:gd name="connsiteY5" fmla="*/ 1162465 h 1163193"/>
                <a:gd name="connsiteX0" fmla="*/ 0 w 2732846"/>
                <a:gd name="connsiteY0" fmla="*/ 21123 h 1163193"/>
                <a:gd name="connsiteX1" fmla="*/ 353668 w 2732846"/>
                <a:gd name="connsiteY1" fmla="*/ 38517 h 1163193"/>
                <a:gd name="connsiteX2" fmla="*/ 51968 w 2732846"/>
                <a:gd name="connsiteY2" fmla="*/ 334776 h 1163193"/>
                <a:gd name="connsiteX3" fmla="*/ 1319420 w 2732846"/>
                <a:gd name="connsiteY3" fmla="*/ 487020 h 1163193"/>
                <a:gd name="connsiteX4" fmla="*/ 714623 w 2732846"/>
                <a:gd name="connsiteY4" fmla="*/ 968653 h 1163193"/>
                <a:gd name="connsiteX5" fmla="*/ 2732846 w 2732846"/>
                <a:gd name="connsiteY5" fmla="*/ 1162465 h 1163193"/>
                <a:gd name="connsiteX0" fmla="*/ 0 w 2732846"/>
                <a:gd name="connsiteY0" fmla="*/ 21123 h 1163193"/>
                <a:gd name="connsiteX1" fmla="*/ 353668 w 2732846"/>
                <a:gd name="connsiteY1" fmla="*/ 38517 h 1163193"/>
                <a:gd name="connsiteX2" fmla="*/ 51968 w 2732846"/>
                <a:gd name="connsiteY2" fmla="*/ 334776 h 1163193"/>
                <a:gd name="connsiteX3" fmla="*/ 1319420 w 2732846"/>
                <a:gd name="connsiteY3" fmla="*/ 487020 h 1163193"/>
                <a:gd name="connsiteX4" fmla="*/ 714623 w 2732846"/>
                <a:gd name="connsiteY4" fmla="*/ 968653 h 1163193"/>
                <a:gd name="connsiteX5" fmla="*/ 2732846 w 2732846"/>
                <a:gd name="connsiteY5" fmla="*/ 1162465 h 1163193"/>
                <a:gd name="connsiteX0" fmla="*/ 0 w 2732846"/>
                <a:gd name="connsiteY0" fmla="*/ 21123 h 1163193"/>
                <a:gd name="connsiteX1" fmla="*/ 353668 w 2732846"/>
                <a:gd name="connsiteY1" fmla="*/ 38517 h 1163193"/>
                <a:gd name="connsiteX2" fmla="*/ 51968 w 2732846"/>
                <a:gd name="connsiteY2" fmla="*/ 334776 h 1163193"/>
                <a:gd name="connsiteX3" fmla="*/ 1319420 w 2732846"/>
                <a:gd name="connsiteY3" fmla="*/ 487020 h 1163193"/>
                <a:gd name="connsiteX4" fmla="*/ 714623 w 2732846"/>
                <a:gd name="connsiteY4" fmla="*/ 968653 h 1163193"/>
                <a:gd name="connsiteX5" fmla="*/ 2732846 w 2732846"/>
                <a:gd name="connsiteY5" fmla="*/ 1162465 h 1163193"/>
                <a:gd name="connsiteX0" fmla="*/ 0 w 2732846"/>
                <a:gd name="connsiteY0" fmla="*/ 21123 h 1168643"/>
                <a:gd name="connsiteX1" fmla="*/ 353668 w 2732846"/>
                <a:gd name="connsiteY1" fmla="*/ 38517 h 1168643"/>
                <a:gd name="connsiteX2" fmla="*/ 51968 w 2732846"/>
                <a:gd name="connsiteY2" fmla="*/ 334776 h 1168643"/>
                <a:gd name="connsiteX3" fmla="*/ 1319420 w 2732846"/>
                <a:gd name="connsiteY3" fmla="*/ 487020 h 1168643"/>
                <a:gd name="connsiteX4" fmla="*/ 714623 w 2732846"/>
                <a:gd name="connsiteY4" fmla="*/ 968653 h 1168643"/>
                <a:gd name="connsiteX5" fmla="*/ 2732846 w 2732846"/>
                <a:gd name="connsiteY5" fmla="*/ 1162465 h 1168643"/>
                <a:gd name="connsiteX0" fmla="*/ 0 w 2732846"/>
                <a:gd name="connsiteY0" fmla="*/ 21123 h 1164454"/>
                <a:gd name="connsiteX1" fmla="*/ 353668 w 2732846"/>
                <a:gd name="connsiteY1" fmla="*/ 38517 h 1164454"/>
                <a:gd name="connsiteX2" fmla="*/ 51968 w 2732846"/>
                <a:gd name="connsiteY2" fmla="*/ 334776 h 1164454"/>
                <a:gd name="connsiteX3" fmla="*/ 1319420 w 2732846"/>
                <a:gd name="connsiteY3" fmla="*/ 487020 h 1164454"/>
                <a:gd name="connsiteX4" fmla="*/ 714623 w 2732846"/>
                <a:gd name="connsiteY4" fmla="*/ 968653 h 1164454"/>
                <a:gd name="connsiteX5" fmla="*/ 2732846 w 2732846"/>
                <a:gd name="connsiteY5" fmla="*/ 1162465 h 1164454"/>
                <a:gd name="connsiteX0" fmla="*/ 0 w 2732846"/>
                <a:gd name="connsiteY0" fmla="*/ 21123 h 1163162"/>
                <a:gd name="connsiteX1" fmla="*/ 353668 w 2732846"/>
                <a:gd name="connsiteY1" fmla="*/ 38517 h 1163162"/>
                <a:gd name="connsiteX2" fmla="*/ 51968 w 2732846"/>
                <a:gd name="connsiteY2" fmla="*/ 334776 h 1163162"/>
                <a:gd name="connsiteX3" fmla="*/ 1319420 w 2732846"/>
                <a:gd name="connsiteY3" fmla="*/ 487020 h 1163162"/>
                <a:gd name="connsiteX4" fmla="*/ 714623 w 2732846"/>
                <a:gd name="connsiteY4" fmla="*/ 968653 h 1163162"/>
                <a:gd name="connsiteX5" fmla="*/ 2732846 w 2732846"/>
                <a:gd name="connsiteY5" fmla="*/ 1162465 h 1163162"/>
                <a:gd name="connsiteX0" fmla="*/ 0 w 2732846"/>
                <a:gd name="connsiteY0" fmla="*/ 21123 h 1163261"/>
                <a:gd name="connsiteX1" fmla="*/ 353668 w 2732846"/>
                <a:gd name="connsiteY1" fmla="*/ 38517 h 1163261"/>
                <a:gd name="connsiteX2" fmla="*/ 51968 w 2732846"/>
                <a:gd name="connsiteY2" fmla="*/ 334776 h 1163261"/>
                <a:gd name="connsiteX3" fmla="*/ 1319420 w 2732846"/>
                <a:gd name="connsiteY3" fmla="*/ 487020 h 1163261"/>
                <a:gd name="connsiteX4" fmla="*/ 813478 w 2732846"/>
                <a:gd name="connsiteY4" fmla="*/ 972771 h 1163261"/>
                <a:gd name="connsiteX5" fmla="*/ 2732846 w 2732846"/>
                <a:gd name="connsiteY5" fmla="*/ 1162465 h 1163261"/>
                <a:gd name="connsiteX0" fmla="*/ 0 w 2732846"/>
                <a:gd name="connsiteY0" fmla="*/ 12921 h 1155059"/>
                <a:gd name="connsiteX1" fmla="*/ 353668 w 2732846"/>
                <a:gd name="connsiteY1" fmla="*/ 30315 h 1155059"/>
                <a:gd name="connsiteX2" fmla="*/ 113752 w 2732846"/>
                <a:gd name="connsiteY2" fmla="*/ 355407 h 1155059"/>
                <a:gd name="connsiteX3" fmla="*/ 1319420 w 2732846"/>
                <a:gd name="connsiteY3" fmla="*/ 478818 h 1155059"/>
                <a:gd name="connsiteX4" fmla="*/ 813478 w 2732846"/>
                <a:gd name="connsiteY4" fmla="*/ 964569 h 1155059"/>
                <a:gd name="connsiteX5" fmla="*/ 2732846 w 2732846"/>
                <a:gd name="connsiteY5" fmla="*/ 1154263 h 1155059"/>
                <a:gd name="connsiteX0" fmla="*/ 0 w 2728727"/>
                <a:gd name="connsiteY0" fmla="*/ 12921 h 1269694"/>
                <a:gd name="connsiteX1" fmla="*/ 353668 w 2728727"/>
                <a:gd name="connsiteY1" fmla="*/ 30315 h 1269694"/>
                <a:gd name="connsiteX2" fmla="*/ 113752 w 2728727"/>
                <a:gd name="connsiteY2" fmla="*/ 355407 h 1269694"/>
                <a:gd name="connsiteX3" fmla="*/ 1319420 w 2728727"/>
                <a:gd name="connsiteY3" fmla="*/ 478818 h 1269694"/>
                <a:gd name="connsiteX4" fmla="*/ 813478 w 2728727"/>
                <a:gd name="connsiteY4" fmla="*/ 964569 h 1269694"/>
                <a:gd name="connsiteX5" fmla="*/ 2728727 w 2728727"/>
                <a:gd name="connsiteY5" fmla="*/ 1269593 h 1269694"/>
                <a:gd name="connsiteX0" fmla="*/ 0 w 2728727"/>
                <a:gd name="connsiteY0" fmla="*/ 12921 h 1269593"/>
                <a:gd name="connsiteX1" fmla="*/ 353668 w 2728727"/>
                <a:gd name="connsiteY1" fmla="*/ 30315 h 1269593"/>
                <a:gd name="connsiteX2" fmla="*/ 113752 w 2728727"/>
                <a:gd name="connsiteY2" fmla="*/ 355407 h 1269593"/>
                <a:gd name="connsiteX3" fmla="*/ 1319420 w 2728727"/>
                <a:gd name="connsiteY3" fmla="*/ 478818 h 1269593"/>
                <a:gd name="connsiteX4" fmla="*/ 813478 w 2728727"/>
                <a:gd name="connsiteY4" fmla="*/ 964569 h 1269593"/>
                <a:gd name="connsiteX5" fmla="*/ 2728727 w 2728727"/>
                <a:gd name="connsiteY5" fmla="*/ 1269593 h 1269593"/>
                <a:gd name="connsiteX0" fmla="*/ 0 w 2728727"/>
                <a:gd name="connsiteY0" fmla="*/ 12921 h 1269593"/>
                <a:gd name="connsiteX1" fmla="*/ 353668 w 2728727"/>
                <a:gd name="connsiteY1" fmla="*/ 30315 h 1269593"/>
                <a:gd name="connsiteX2" fmla="*/ 113752 w 2728727"/>
                <a:gd name="connsiteY2" fmla="*/ 355407 h 1269593"/>
                <a:gd name="connsiteX3" fmla="*/ 1319420 w 2728727"/>
                <a:gd name="connsiteY3" fmla="*/ 478818 h 1269593"/>
                <a:gd name="connsiteX4" fmla="*/ 813478 w 2728727"/>
                <a:gd name="connsiteY4" fmla="*/ 964569 h 1269593"/>
                <a:gd name="connsiteX5" fmla="*/ 2728727 w 2728727"/>
                <a:gd name="connsiteY5" fmla="*/ 1269593 h 1269593"/>
                <a:gd name="connsiteX0" fmla="*/ 0 w 2410675"/>
                <a:gd name="connsiteY0" fmla="*/ 12921 h 1239776"/>
                <a:gd name="connsiteX1" fmla="*/ 353668 w 2410675"/>
                <a:gd name="connsiteY1" fmla="*/ 30315 h 1239776"/>
                <a:gd name="connsiteX2" fmla="*/ 113752 w 2410675"/>
                <a:gd name="connsiteY2" fmla="*/ 355407 h 1239776"/>
                <a:gd name="connsiteX3" fmla="*/ 1319420 w 2410675"/>
                <a:gd name="connsiteY3" fmla="*/ 478818 h 1239776"/>
                <a:gd name="connsiteX4" fmla="*/ 813478 w 2410675"/>
                <a:gd name="connsiteY4" fmla="*/ 964569 h 1239776"/>
                <a:gd name="connsiteX5" fmla="*/ 2410675 w 2410675"/>
                <a:gd name="connsiteY5" fmla="*/ 1239776 h 123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0675" h="1239776">
                  <a:moveTo>
                    <a:pt x="0" y="12921"/>
                  </a:moveTo>
                  <a:cubicBezTo>
                    <a:pt x="138484" y="14600"/>
                    <a:pt x="334709" y="-26766"/>
                    <a:pt x="353668" y="30315"/>
                  </a:cubicBezTo>
                  <a:cubicBezTo>
                    <a:pt x="372627" y="87396"/>
                    <a:pt x="-3918" y="286589"/>
                    <a:pt x="113752" y="355407"/>
                  </a:cubicBezTo>
                  <a:cubicBezTo>
                    <a:pt x="296985" y="462569"/>
                    <a:pt x="1202799" y="377291"/>
                    <a:pt x="1319420" y="478818"/>
                  </a:cubicBezTo>
                  <a:cubicBezTo>
                    <a:pt x="1436041" y="580345"/>
                    <a:pt x="631602" y="837743"/>
                    <a:pt x="813478" y="964569"/>
                  </a:cubicBezTo>
                  <a:cubicBezTo>
                    <a:pt x="995354" y="1091395"/>
                    <a:pt x="1904649" y="1178843"/>
                    <a:pt x="2410675" y="1239776"/>
                  </a:cubicBezTo>
                </a:path>
              </a:pathLst>
            </a:cu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15F5381-F73B-4B44-ACEE-8EBAD5DC6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850" y="2191098"/>
            <a:ext cx="3678980" cy="206942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5251186-8AC1-4532-8D21-83AE1B7E9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065" y="2111049"/>
            <a:ext cx="2437543" cy="372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-2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7B6FF"/>
      </a:accent1>
      <a:accent2>
        <a:srgbClr val="7CE200"/>
      </a:accent2>
      <a:accent3>
        <a:srgbClr val="FD9034"/>
      </a:accent3>
      <a:accent4>
        <a:srgbClr val="FFD434"/>
      </a:accent4>
      <a:accent5>
        <a:srgbClr val="DC00C8"/>
      </a:accent5>
      <a:accent6>
        <a:srgbClr val="FF0000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7B6FF"/>
      </a:accent1>
      <a:accent2>
        <a:srgbClr val="7CE200"/>
      </a:accent2>
      <a:accent3>
        <a:srgbClr val="FD9034"/>
      </a:accent3>
      <a:accent4>
        <a:srgbClr val="FFD434"/>
      </a:accent4>
      <a:accent5>
        <a:srgbClr val="DC00C8"/>
      </a:accent5>
      <a:accent6>
        <a:srgbClr val="FF000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2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7B6FF"/>
      </a:accent1>
      <a:accent2>
        <a:srgbClr val="7CE200"/>
      </a:accent2>
      <a:accent3>
        <a:srgbClr val="FD9034"/>
      </a:accent3>
      <a:accent4>
        <a:srgbClr val="FFD434"/>
      </a:accent4>
      <a:accent5>
        <a:srgbClr val="DC00C8"/>
      </a:accent5>
      <a:accent6>
        <a:srgbClr val="FF000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2815</TotalTime>
  <Words>768</Words>
  <Application>Microsoft Office PowerPoint</Application>
  <PresentationFormat>Widescreen</PresentationFormat>
  <Paragraphs>72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Vladimir Putin</cp:lastModifiedBy>
  <cp:revision>94</cp:revision>
  <dcterms:created xsi:type="dcterms:W3CDTF">2020-01-20T05:08:25Z</dcterms:created>
  <dcterms:modified xsi:type="dcterms:W3CDTF">2021-12-11T01:27:42Z</dcterms:modified>
</cp:coreProperties>
</file>